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86" r:id="rId6"/>
    <p:sldId id="263" r:id="rId7"/>
    <p:sldId id="267" r:id="rId8"/>
    <p:sldId id="257" r:id="rId9"/>
    <p:sldId id="258" r:id="rId10"/>
    <p:sldId id="259" r:id="rId11"/>
    <p:sldId id="268" r:id="rId12"/>
    <p:sldId id="260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Kunisawa" initials="AK" lastIdx="1" clrIdx="0">
    <p:extLst>
      <p:ext uri="{19B8F6BF-5375-455C-9EA6-DF929625EA0E}">
        <p15:presenceInfo xmlns:p15="http://schemas.microsoft.com/office/powerpoint/2012/main" userId="Andrew Kunisaw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Kunisawa" userId="f6d4cdcc-20db-4d55-96ee-1eb9a3a3b176" providerId="ADAL" clId="{0A2A5928-C97D-43A6-B963-FF9C5FA3931D}"/>
    <pc:docChg chg="modSld">
      <pc:chgData name="Andrew Kunisawa" userId="f6d4cdcc-20db-4d55-96ee-1eb9a3a3b176" providerId="ADAL" clId="{0A2A5928-C97D-43A6-B963-FF9C5FA3931D}" dt="2021-01-11T06:55:30.566" v="0" actId="1076"/>
      <pc:docMkLst>
        <pc:docMk/>
      </pc:docMkLst>
      <pc:sldChg chg="modSp mod">
        <pc:chgData name="Andrew Kunisawa" userId="f6d4cdcc-20db-4d55-96ee-1eb9a3a3b176" providerId="ADAL" clId="{0A2A5928-C97D-43A6-B963-FF9C5FA3931D}" dt="2021-01-11T06:55:30.566" v="0" actId="1076"/>
        <pc:sldMkLst>
          <pc:docMk/>
          <pc:sldMk cId="2712321581" sldId="262"/>
        </pc:sldMkLst>
        <pc:spChg chg="mod">
          <ac:chgData name="Andrew Kunisawa" userId="f6d4cdcc-20db-4d55-96ee-1eb9a3a3b176" providerId="ADAL" clId="{0A2A5928-C97D-43A6-B963-FF9C5FA3931D}" dt="2021-01-11T06:55:30.566" v="0" actId="1076"/>
          <ac:spMkLst>
            <pc:docMk/>
            <pc:sldMk cId="2712321581" sldId="262"/>
            <ac:spMk id="3" creationId="{E62AF06B-7358-4475-A6AA-11153EB316CA}"/>
          </ac:spMkLst>
        </pc:spChg>
      </pc:sldChg>
    </pc:docChg>
  </pc:docChgLst>
  <pc:docChgLst>
    <pc:chgData name="Andrew Kunisawa" userId="f6d4cdcc-20db-4d55-96ee-1eb9a3a3b176" providerId="ADAL" clId="{9B2AFC99-6EAC-4D4A-B48E-0DBAE6E46675}"/>
    <pc:docChg chg="custSel modSld">
      <pc:chgData name="Andrew Kunisawa" userId="f6d4cdcc-20db-4d55-96ee-1eb9a3a3b176" providerId="ADAL" clId="{9B2AFC99-6EAC-4D4A-B48E-0DBAE6E46675}" dt="2019-01-30T23:57:28.748" v="93" actId="113"/>
      <pc:docMkLst>
        <pc:docMk/>
      </pc:docMkLst>
      <pc:sldChg chg="modSp">
        <pc:chgData name="Andrew Kunisawa" userId="f6d4cdcc-20db-4d55-96ee-1eb9a3a3b176" providerId="ADAL" clId="{9B2AFC99-6EAC-4D4A-B48E-0DBAE6E46675}" dt="2019-01-27T16:35:23.691" v="82" actId="1076"/>
        <pc:sldMkLst>
          <pc:docMk/>
          <pc:sldMk cId="3584431223" sldId="256"/>
        </pc:sldMkLst>
        <pc:spChg chg="mod">
          <ac:chgData name="Andrew Kunisawa" userId="f6d4cdcc-20db-4d55-96ee-1eb9a3a3b176" providerId="ADAL" clId="{9B2AFC99-6EAC-4D4A-B48E-0DBAE6E46675}" dt="2019-01-27T16:35:23.691" v="82" actId="1076"/>
          <ac:spMkLst>
            <pc:docMk/>
            <pc:sldMk cId="3584431223" sldId="256"/>
            <ac:spMk id="8" creationId="{DBB3793F-8575-47DD-AD28-B6A97784CF20}"/>
          </ac:spMkLst>
        </pc:spChg>
        <pc:picChg chg="mod">
          <ac:chgData name="Andrew Kunisawa" userId="f6d4cdcc-20db-4d55-96ee-1eb9a3a3b176" providerId="ADAL" clId="{9B2AFC99-6EAC-4D4A-B48E-0DBAE6E46675}" dt="2019-01-27T16:34:28.788" v="14" actId="14826"/>
          <ac:picMkLst>
            <pc:docMk/>
            <pc:sldMk cId="3584431223" sldId="256"/>
            <ac:picMk id="10" creationId="{749138BD-7A55-486A-8314-70DE02F270D2}"/>
          </ac:picMkLst>
        </pc:picChg>
        <pc:picChg chg="mod">
          <ac:chgData name="Andrew Kunisawa" userId="f6d4cdcc-20db-4d55-96ee-1eb9a3a3b176" providerId="ADAL" clId="{9B2AFC99-6EAC-4D4A-B48E-0DBAE6E46675}" dt="2019-01-27T16:34:50.789" v="15" actId="14826"/>
          <ac:picMkLst>
            <pc:docMk/>
            <pc:sldMk cId="3584431223" sldId="256"/>
            <ac:picMk id="12" creationId="{30B7EE12-8354-4D33-A242-95695ADA7DC2}"/>
          </ac:picMkLst>
        </pc:picChg>
      </pc:sldChg>
      <pc:sldChg chg="modSp">
        <pc:chgData name="Andrew Kunisawa" userId="f6d4cdcc-20db-4d55-96ee-1eb9a3a3b176" providerId="ADAL" clId="{9B2AFC99-6EAC-4D4A-B48E-0DBAE6E46675}" dt="2019-01-30T23:57:28.748" v="93" actId="113"/>
        <pc:sldMkLst>
          <pc:docMk/>
          <pc:sldMk cId="2712321581" sldId="262"/>
        </pc:sldMkLst>
        <pc:spChg chg="mod">
          <ac:chgData name="Andrew Kunisawa" userId="f6d4cdcc-20db-4d55-96ee-1eb9a3a3b176" providerId="ADAL" clId="{9B2AFC99-6EAC-4D4A-B48E-0DBAE6E46675}" dt="2019-01-30T23:57:28.748" v="93" actId="113"/>
          <ac:spMkLst>
            <pc:docMk/>
            <pc:sldMk cId="2712321581" sldId="262"/>
            <ac:spMk id="3" creationId="{E62AF06B-7358-4475-A6AA-11153EB316CA}"/>
          </ac:spMkLst>
        </pc:spChg>
      </pc:sldChg>
      <pc:sldChg chg="modSp">
        <pc:chgData name="Andrew Kunisawa" userId="f6d4cdcc-20db-4d55-96ee-1eb9a3a3b176" providerId="ADAL" clId="{9B2AFC99-6EAC-4D4A-B48E-0DBAE6E46675}" dt="2019-01-27T16:33:56.920" v="13" actId="20577"/>
        <pc:sldMkLst>
          <pc:docMk/>
          <pc:sldMk cId="489015058" sldId="285"/>
        </pc:sldMkLst>
        <pc:spChg chg="mod">
          <ac:chgData name="Andrew Kunisawa" userId="f6d4cdcc-20db-4d55-96ee-1eb9a3a3b176" providerId="ADAL" clId="{9B2AFC99-6EAC-4D4A-B48E-0DBAE6E46675}" dt="2019-01-27T16:33:56.920" v="13" actId="20577"/>
          <ac:spMkLst>
            <pc:docMk/>
            <pc:sldMk cId="489015058" sldId="285"/>
            <ac:spMk id="5" creationId="{0E5CCD87-EBE4-44F5-8910-426786D7DF4A}"/>
          </ac:spMkLst>
        </pc:spChg>
        <pc:picChg chg="mod">
          <ac:chgData name="Andrew Kunisawa" userId="f6d4cdcc-20db-4d55-96ee-1eb9a3a3b176" providerId="ADAL" clId="{9B2AFC99-6EAC-4D4A-B48E-0DBAE6E46675}" dt="2019-01-27T16:33:40.704" v="1" actId="14100"/>
          <ac:picMkLst>
            <pc:docMk/>
            <pc:sldMk cId="489015058" sldId="285"/>
            <ac:picMk id="6" creationId="{F7135056-5A59-4AFE-9315-7C782F5B4034}"/>
          </ac:picMkLst>
        </pc:picChg>
      </pc:sldChg>
    </pc:docChg>
  </pc:docChgLst>
  <pc:docChgLst>
    <pc:chgData name="Andrew Kunisawa" userId="f6d4cdcc-20db-4d55-96ee-1eb9a3a3b176" providerId="ADAL" clId="{47B8473C-ED8E-4259-AA31-C1026D016EE6}"/>
    <pc:docChg chg="undo custSel mod addSld delSld modSld sldOrd modMainMaster">
      <pc:chgData name="Andrew Kunisawa" userId="f6d4cdcc-20db-4d55-96ee-1eb9a3a3b176" providerId="ADAL" clId="{47B8473C-ED8E-4259-AA31-C1026D016EE6}" dt="2018-12-05T04:51:05.443" v="7674" actId="931"/>
      <pc:docMkLst>
        <pc:docMk/>
      </pc:docMkLst>
      <pc:sldChg chg="addSp delSp modSp modTransition setBg">
        <pc:chgData name="Andrew Kunisawa" userId="f6d4cdcc-20db-4d55-96ee-1eb9a3a3b176" providerId="ADAL" clId="{47B8473C-ED8E-4259-AA31-C1026D016EE6}" dt="2018-12-05T04:37:55.476" v="7642" actId="931"/>
        <pc:sldMkLst>
          <pc:docMk/>
          <pc:sldMk cId="3584431223" sldId="256"/>
        </pc:sldMkLst>
        <pc:spChg chg="add del mod">
          <ac:chgData name="Andrew Kunisawa" userId="f6d4cdcc-20db-4d55-96ee-1eb9a3a3b176" providerId="ADAL" clId="{47B8473C-ED8E-4259-AA31-C1026D016EE6}" dt="2018-11-25T18:22:04.770" v="2321"/>
          <ac:spMkLst>
            <pc:docMk/>
            <pc:sldMk cId="3584431223" sldId="256"/>
            <ac:spMk id="4" creationId="{3D24B994-3ABE-47D5-AC36-B923944F1750}"/>
          </ac:spMkLst>
        </pc:spChg>
        <pc:spChg chg="add mod">
          <ac:chgData name="Andrew Kunisawa" userId="f6d4cdcc-20db-4d55-96ee-1eb9a3a3b176" providerId="ADAL" clId="{47B8473C-ED8E-4259-AA31-C1026D016EE6}" dt="2018-11-25T18:23:08.643" v="2394" actId="14100"/>
          <ac:spMkLst>
            <pc:docMk/>
            <pc:sldMk cId="3584431223" sldId="256"/>
            <ac:spMk id="6" creationId="{29170899-078A-43C8-A6A0-EC21B893E637}"/>
          </ac:spMkLst>
        </pc:spChg>
        <pc:spChg chg="add mod">
          <ac:chgData name="Andrew Kunisawa" userId="f6d4cdcc-20db-4d55-96ee-1eb9a3a3b176" providerId="ADAL" clId="{47B8473C-ED8E-4259-AA31-C1026D016EE6}" dt="2018-11-25T18:22:19.358" v="2352" actId="20577"/>
          <ac:spMkLst>
            <pc:docMk/>
            <pc:sldMk cId="3584431223" sldId="256"/>
            <ac:spMk id="8" creationId="{DBB3793F-8575-47DD-AD28-B6A97784CF20}"/>
          </ac:spMkLst>
        </pc:spChg>
        <pc:picChg chg="add mod">
          <ac:chgData name="Andrew Kunisawa" userId="f6d4cdcc-20db-4d55-96ee-1eb9a3a3b176" providerId="ADAL" clId="{47B8473C-ED8E-4259-AA31-C1026D016EE6}" dt="2018-12-05T04:37:24.492" v="7641" actId="931"/>
          <ac:picMkLst>
            <pc:docMk/>
            <pc:sldMk cId="3584431223" sldId="256"/>
            <ac:picMk id="10" creationId="{749138BD-7A55-486A-8314-70DE02F270D2}"/>
          </ac:picMkLst>
        </pc:picChg>
        <pc:picChg chg="add del mod ord">
          <ac:chgData name="Andrew Kunisawa" userId="f6d4cdcc-20db-4d55-96ee-1eb9a3a3b176" providerId="ADAL" clId="{47B8473C-ED8E-4259-AA31-C1026D016EE6}" dt="2018-11-23T16:28:00.686" v="58" actId="478"/>
          <ac:picMkLst>
            <pc:docMk/>
            <pc:sldMk cId="3584431223" sldId="256"/>
            <ac:picMk id="11" creationId="{734489CC-3435-4541-A25B-83534F5D7AC4}"/>
          </ac:picMkLst>
        </pc:picChg>
        <pc:picChg chg="add mod">
          <ac:chgData name="Andrew Kunisawa" userId="f6d4cdcc-20db-4d55-96ee-1eb9a3a3b176" providerId="ADAL" clId="{47B8473C-ED8E-4259-AA31-C1026D016EE6}" dt="2018-12-05T04:37:55.476" v="7642" actId="931"/>
          <ac:picMkLst>
            <pc:docMk/>
            <pc:sldMk cId="3584431223" sldId="256"/>
            <ac:picMk id="12" creationId="{30B7EE12-8354-4D33-A242-95695ADA7DC2}"/>
          </ac:picMkLst>
        </pc:picChg>
      </pc:sldChg>
      <pc:sldChg chg="addSp delSp modSp mod modTransition setBg delDesignElem">
        <pc:chgData name="Andrew Kunisawa" userId="f6d4cdcc-20db-4d55-96ee-1eb9a3a3b176" providerId="ADAL" clId="{47B8473C-ED8E-4259-AA31-C1026D016EE6}" dt="2018-11-26T03:11:11.384" v="7227"/>
        <pc:sldMkLst>
          <pc:docMk/>
          <pc:sldMk cId="1147152470" sldId="257"/>
        </pc:sldMkLst>
        <pc:spChg chg="mod">
          <ac:chgData name="Andrew Kunisawa" userId="f6d4cdcc-20db-4d55-96ee-1eb9a3a3b176" providerId="ADAL" clId="{47B8473C-ED8E-4259-AA31-C1026D016EE6}" dt="2018-11-25T18:43:33.438" v="2450" actId="26606"/>
          <ac:spMkLst>
            <pc:docMk/>
            <pc:sldMk cId="1147152470" sldId="257"/>
            <ac:spMk id="2" creationId="{7BE752EA-9A38-4E4D-B05D-457A479B2F20}"/>
          </ac:spMkLst>
        </pc:spChg>
        <pc:spChg chg="add del mod">
          <ac:chgData name="Andrew Kunisawa" userId="f6d4cdcc-20db-4d55-96ee-1eb9a3a3b176" providerId="ADAL" clId="{47B8473C-ED8E-4259-AA31-C1026D016EE6}" dt="2018-11-23T16:31:33.006" v="94" actId="1032"/>
          <ac:spMkLst>
            <pc:docMk/>
            <pc:sldMk cId="1147152470" sldId="257"/>
            <ac:spMk id="7" creationId="{1883D3FD-FEAD-471D-96A8-71395463D135}"/>
          </ac:spMkLst>
        </pc:spChg>
        <pc:spChg chg="add">
          <ac:chgData name="Andrew Kunisawa" userId="f6d4cdcc-20db-4d55-96ee-1eb9a3a3b176" providerId="ADAL" clId="{47B8473C-ED8E-4259-AA31-C1026D016EE6}" dt="2018-11-25T20:36:18.435" v="3935"/>
          <ac:spMkLst>
            <pc:docMk/>
            <pc:sldMk cId="1147152470" sldId="257"/>
            <ac:spMk id="8" creationId="{0BF89BDA-0858-46FD-BD4C-543E0390808B}"/>
          </ac:spMkLst>
        </pc:spChg>
        <pc:spChg chg="add del mod">
          <ac:chgData name="Andrew Kunisawa" userId="f6d4cdcc-20db-4d55-96ee-1eb9a3a3b176" providerId="ADAL" clId="{47B8473C-ED8E-4259-AA31-C1026D016EE6}" dt="2018-11-23T16:36:45.480" v="144" actId="1032"/>
          <ac:spMkLst>
            <pc:docMk/>
            <pc:sldMk cId="1147152470" sldId="257"/>
            <ac:spMk id="9" creationId="{C1CFDD47-D16C-45B9-AB7C-7F8DBC8E4821}"/>
          </ac:spMkLst>
        </pc:spChg>
        <pc:spChg chg="add del">
          <ac:chgData name="Andrew Kunisawa" userId="f6d4cdcc-20db-4d55-96ee-1eb9a3a3b176" providerId="ADAL" clId="{47B8473C-ED8E-4259-AA31-C1026D016EE6}" dt="2018-11-25T18:43:33.463" v="2451" actId="26606"/>
          <ac:spMkLst>
            <pc:docMk/>
            <pc:sldMk cId="1147152470" sldId="257"/>
            <ac:spMk id="15" creationId="{46C2E80F-49A6-4372-B103-219D417A55ED}"/>
          </ac:spMkLst>
        </pc:spChg>
        <pc:spChg chg="add del">
          <ac:chgData name="Andrew Kunisawa" userId="f6d4cdcc-20db-4d55-96ee-1eb9a3a3b176" providerId="ADAL" clId="{47B8473C-ED8E-4259-AA31-C1026D016EE6}" dt="2018-11-25T18:43:33.438" v="2450" actId="26606"/>
          <ac:spMkLst>
            <pc:docMk/>
            <pc:sldMk cId="1147152470" sldId="257"/>
            <ac:spMk id="20" creationId="{42A5316D-ED2F-4F89-B4B4-8D9240B1A348}"/>
          </ac:spMkLst>
        </pc:spChg>
        <pc:spChg chg="add del">
          <ac:chgData name="Andrew Kunisawa" userId="f6d4cdcc-20db-4d55-96ee-1eb9a3a3b176" providerId="ADAL" clId="{47B8473C-ED8E-4259-AA31-C1026D016EE6}" dt="2018-11-25T20:35:47.724" v="3930" actId="26606"/>
          <ac:spMkLst>
            <pc:docMk/>
            <pc:sldMk cId="1147152470" sldId="257"/>
            <ac:spMk id="22" creationId="{46C2E80F-49A6-4372-B103-219D417A55ED}"/>
          </ac:spMkLst>
        </pc:spChg>
        <pc:spChg chg="add del">
          <ac:chgData name="Andrew Kunisawa" userId="f6d4cdcc-20db-4d55-96ee-1eb9a3a3b176" providerId="ADAL" clId="{47B8473C-ED8E-4259-AA31-C1026D016EE6}" dt="2018-11-25T20:45:33.970" v="3949"/>
          <ac:spMkLst>
            <pc:docMk/>
            <pc:sldMk cId="1147152470" sldId="257"/>
            <ac:spMk id="27" creationId="{46C2E80F-49A6-4372-B103-219D417A55ED}"/>
          </ac:spMkLst>
        </pc:spChg>
        <pc:graphicFrameChg chg="add del mod">
          <ac:chgData name="Andrew Kunisawa" userId="f6d4cdcc-20db-4d55-96ee-1eb9a3a3b176" providerId="ADAL" clId="{47B8473C-ED8E-4259-AA31-C1026D016EE6}" dt="2018-11-23T16:33:31.304" v="119" actId="478"/>
          <ac:graphicFrameMkLst>
            <pc:docMk/>
            <pc:sldMk cId="1147152470" sldId="257"/>
            <ac:graphicFrameMk id="8" creationId="{619FE5C5-82B7-468F-9633-9C04596D40F4}"/>
          </ac:graphicFrameMkLst>
        </pc:graphicFrameChg>
        <pc:graphicFrameChg chg="add mod modGraphic">
          <ac:chgData name="Andrew Kunisawa" userId="f6d4cdcc-20db-4d55-96ee-1eb9a3a3b176" providerId="ADAL" clId="{47B8473C-ED8E-4259-AA31-C1026D016EE6}" dt="2018-11-25T20:36:32.880" v="3936"/>
          <ac:graphicFrameMkLst>
            <pc:docMk/>
            <pc:sldMk cId="1147152470" sldId="257"/>
            <ac:graphicFrameMk id="10" creationId="{A5FCAB0E-0990-49EB-BB97-960A03DA2DB6}"/>
          </ac:graphicFrameMkLst>
        </pc:graphicFrameChg>
        <pc:picChg chg="del">
          <ac:chgData name="Andrew Kunisawa" userId="f6d4cdcc-20db-4d55-96ee-1eb9a3a3b176" providerId="ADAL" clId="{47B8473C-ED8E-4259-AA31-C1026D016EE6}" dt="2018-11-23T16:25:01.454" v="0" actId="478"/>
          <ac:picMkLst>
            <pc:docMk/>
            <pc:sldMk cId="1147152470" sldId="257"/>
            <ac:picMk id="5" creationId="{BD363AF8-4BE4-4771-B335-5176FAFB14EC}"/>
          </ac:picMkLst>
        </pc:picChg>
      </pc:sldChg>
      <pc:sldChg chg="addSp delSp modSp add mod modTransition setBg delDesignElem">
        <pc:chgData name="Andrew Kunisawa" userId="f6d4cdcc-20db-4d55-96ee-1eb9a3a3b176" providerId="ADAL" clId="{47B8473C-ED8E-4259-AA31-C1026D016EE6}" dt="2018-11-26T03:11:11.384" v="7227"/>
        <pc:sldMkLst>
          <pc:docMk/>
          <pc:sldMk cId="2345613439" sldId="258"/>
        </pc:sldMkLst>
        <pc:spChg chg="mod">
          <ac:chgData name="Andrew Kunisawa" userId="f6d4cdcc-20db-4d55-96ee-1eb9a3a3b176" providerId="ADAL" clId="{47B8473C-ED8E-4259-AA31-C1026D016EE6}" dt="2018-11-25T19:30:34.293" v="3059" actId="26606"/>
          <ac:spMkLst>
            <pc:docMk/>
            <pc:sldMk cId="2345613439" sldId="258"/>
            <ac:spMk id="2" creationId="{026EBA34-BE5A-421C-86F5-D2ADE100CFC8}"/>
          </ac:spMkLst>
        </pc:spChg>
        <pc:spChg chg="add del mod">
          <ac:chgData name="Andrew Kunisawa" userId="f6d4cdcc-20db-4d55-96ee-1eb9a3a3b176" providerId="ADAL" clId="{47B8473C-ED8E-4259-AA31-C1026D016EE6}" dt="2018-11-25T19:30:34.293" v="3059" actId="26606"/>
          <ac:spMkLst>
            <pc:docMk/>
            <pc:sldMk cId="2345613439" sldId="258"/>
            <ac:spMk id="3" creationId="{57F38472-F083-47D2-82EE-9DBFD1204DB4}"/>
          </ac:spMkLst>
        </pc:spChg>
        <pc:spChg chg="add del">
          <ac:chgData name="Andrew Kunisawa" userId="f6d4cdcc-20db-4d55-96ee-1eb9a3a3b176" providerId="ADAL" clId="{47B8473C-ED8E-4259-AA31-C1026D016EE6}" dt="2018-11-25T19:30:30.319" v="3056" actId="26606"/>
          <ac:spMkLst>
            <pc:docMk/>
            <pc:sldMk cId="2345613439" sldId="258"/>
            <ac:spMk id="10" creationId="{42285737-90EE-47DC-AC80-8AE156B11969}"/>
          </ac:spMkLst>
        </pc:spChg>
        <pc:spChg chg="add del">
          <ac:chgData name="Andrew Kunisawa" userId="f6d4cdcc-20db-4d55-96ee-1eb9a3a3b176" providerId="ADAL" clId="{47B8473C-ED8E-4259-AA31-C1026D016EE6}" dt="2018-11-25T19:30:34.264" v="3058" actId="26606"/>
          <ac:spMkLst>
            <pc:docMk/>
            <pc:sldMk cId="2345613439" sldId="258"/>
            <ac:spMk id="20" creationId="{42285737-90EE-47DC-AC80-8AE156B11969}"/>
          </ac:spMkLst>
        </pc:spChg>
        <pc:spChg chg="add del">
          <ac:chgData name="Andrew Kunisawa" userId="f6d4cdcc-20db-4d55-96ee-1eb9a3a3b176" providerId="ADAL" clId="{47B8473C-ED8E-4259-AA31-C1026D016EE6}" dt="2018-11-25T20:45:33.970" v="3949"/>
          <ac:spMkLst>
            <pc:docMk/>
            <pc:sldMk cId="2345613439" sldId="258"/>
            <ac:spMk id="24" creationId="{42285737-90EE-47DC-AC80-8AE156B11969}"/>
          </ac:spMkLst>
        </pc:spChg>
        <pc:grpChg chg="add del">
          <ac:chgData name="Andrew Kunisawa" userId="f6d4cdcc-20db-4d55-96ee-1eb9a3a3b176" providerId="ADAL" clId="{47B8473C-ED8E-4259-AA31-C1026D016EE6}" dt="2018-11-25T19:30:30.319" v="3056" actId="26606"/>
          <ac:grpSpMkLst>
            <pc:docMk/>
            <pc:sldMk cId="2345613439" sldId="258"/>
            <ac:grpSpMk id="12" creationId="{B57BDC17-F1B3-455F-BBF1-680AA1F25C06}"/>
          </ac:grpSpMkLst>
        </pc:grpChg>
        <pc:grpChg chg="add del">
          <ac:chgData name="Andrew Kunisawa" userId="f6d4cdcc-20db-4d55-96ee-1eb9a3a3b176" providerId="ADAL" clId="{47B8473C-ED8E-4259-AA31-C1026D016EE6}" dt="2018-11-25T19:30:34.264" v="3058" actId="26606"/>
          <ac:grpSpMkLst>
            <pc:docMk/>
            <pc:sldMk cId="2345613439" sldId="258"/>
            <ac:grpSpMk id="21" creationId="{B57BDC17-F1B3-455F-BBF1-680AA1F25C06}"/>
          </ac:grpSpMkLst>
        </pc:grpChg>
        <pc:grpChg chg="add del">
          <ac:chgData name="Andrew Kunisawa" userId="f6d4cdcc-20db-4d55-96ee-1eb9a3a3b176" providerId="ADAL" clId="{47B8473C-ED8E-4259-AA31-C1026D016EE6}" dt="2018-11-25T20:45:33.970" v="3949"/>
          <ac:grpSpMkLst>
            <pc:docMk/>
            <pc:sldMk cId="2345613439" sldId="258"/>
            <ac:grpSpMk id="25" creationId="{B57BDC17-F1B3-455F-BBF1-680AA1F25C06}"/>
          </ac:grpSpMkLst>
        </pc:grpChg>
        <pc:graphicFrameChg chg="add del">
          <ac:chgData name="Andrew Kunisawa" userId="f6d4cdcc-20db-4d55-96ee-1eb9a3a3b176" providerId="ADAL" clId="{47B8473C-ED8E-4259-AA31-C1026D016EE6}" dt="2018-11-25T19:30:30.319" v="3056" actId="26606"/>
          <ac:graphicFrameMkLst>
            <pc:docMk/>
            <pc:sldMk cId="2345613439" sldId="258"/>
            <ac:graphicFrameMk id="5" creationId="{8C3FB4E4-FD61-4238-8C2E-A1D36789F5E0}"/>
          </ac:graphicFrameMkLst>
        </pc:graphicFrameChg>
        <pc:graphicFrameChg chg="add del">
          <ac:chgData name="Andrew Kunisawa" userId="f6d4cdcc-20db-4d55-96ee-1eb9a3a3b176" providerId="ADAL" clId="{47B8473C-ED8E-4259-AA31-C1026D016EE6}" dt="2018-11-25T19:30:34.264" v="3058" actId="26606"/>
          <ac:graphicFrameMkLst>
            <pc:docMk/>
            <pc:sldMk cId="2345613439" sldId="258"/>
            <ac:graphicFrameMk id="22" creationId="{6B8BE32F-2546-4AD5-A51D-FB4DF12CB874}"/>
          </ac:graphicFrameMkLst>
        </pc:graphicFrameChg>
        <pc:graphicFrameChg chg="add mod">
          <ac:chgData name="Andrew Kunisawa" userId="f6d4cdcc-20db-4d55-96ee-1eb9a3a3b176" providerId="ADAL" clId="{47B8473C-ED8E-4259-AA31-C1026D016EE6}" dt="2018-11-25T19:30:48.653" v="3060" actId="14100"/>
          <ac:graphicFrameMkLst>
            <pc:docMk/>
            <pc:sldMk cId="2345613439" sldId="258"/>
            <ac:graphicFrameMk id="26" creationId="{8C3FB4E4-FD61-4238-8C2E-A1D36789F5E0}"/>
          </ac:graphicFrameMkLst>
        </pc:graphicFrameChg>
      </pc:sldChg>
      <pc:sldChg chg="addSp delSp modSp add mod modTransition setBg delDesignElem">
        <pc:chgData name="Andrew Kunisawa" userId="f6d4cdcc-20db-4d55-96ee-1eb9a3a3b176" providerId="ADAL" clId="{47B8473C-ED8E-4259-AA31-C1026D016EE6}" dt="2018-11-26T03:11:11.384" v="7227"/>
        <pc:sldMkLst>
          <pc:docMk/>
          <pc:sldMk cId="1529674517" sldId="259"/>
        </pc:sldMkLst>
        <pc:spChg chg="mod">
          <ac:chgData name="Andrew Kunisawa" userId="f6d4cdcc-20db-4d55-96ee-1eb9a3a3b176" providerId="ADAL" clId="{47B8473C-ED8E-4259-AA31-C1026D016EE6}" dt="2018-11-25T20:03:11.921" v="3221" actId="20577"/>
          <ac:spMkLst>
            <pc:docMk/>
            <pc:sldMk cId="1529674517" sldId="259"/>
            <ac:spMk id="2" creationId="{91DF62A3-40A6-4F28-B867-69B919912E38}"/>
          </ac:spMkLst>
        </pc:spChg>
        <pc:spChg chg="mod">
          <ac:chgData name="Andrew Kunisawa" userId="f6d4cdcc-20db-4d55-96ee-1eb9a3a3b176" providerId="ADAL" clId="{47B8473C-ED8E-4259-AA31-C1026D016EE6}" dt="2018-11-25T20:04:33.834" v="3256" actId="1076"/>
          <ac:spMkLst>
            <pc:docMk/>
            <pc:sldMk cId="1529674517" sldId="259"/>
            <ac:spMk id="3" creationId="{5F37B38D-C79A-4065-A729-FB8A52E40FC7}"/>
          </ac:spMkLst>
        </pc:spChg>
        <pc:spChg chg="add del mod">
          <ac:chgData name="Andrew Kunisawa" userId="f6d4cdcc-20db-4d55-96ee-1eb9a3a3b176" providerId="ADAL" clId="{47B8473C-ED8E-4259-AA31-C1026D016EE6}" dt="2018-11-25T20:00:47.336" v="3192" actId="478"/>
          <ac:spMkLst>
            <pc:docMk/>
            <pc:sldMk cId="1529674517" sldId="259"/>
            <ac:spMk id="6" creationId="{0ECC5FF3-2D2F-4867-8EC6-3BC1F54657BE}"/>
          </ac:spMkLst>
        </pc:spChg>
        <pc:spChg chg="add del">
          <ac:chgData name="Andrew Kunisawa" userId="f6d4cdcc-20db-4d55-96ee-1eb9a3a3b176" providerId="ADAL" clId="{47B8473C-ED8E-4259-AA31-C1026D016EE6}" dt="2018-11-25T19:32:56.768" v="3066" actId="26606"/>
          <ac:spMkLst>
            <pc:docMk/>
            <pc:sldMk cId="1529674517" sldId="259"/>
            <ac:spMk id="8" creationId="{3B854194-185D-494D-905C-7C7CB2E30F6E}"/>
          </ac:spMkLst>
        </pc:spChg>
        <pc:spChg chg="add del">
          <ac:chgData name="Andrew Kunisawa" userId="f6d4cdcc-20db-4d55-96ee-1eb9a3a3b176" providerId="ADAL" clId="{47B8473C-ED8E-4259-AA31-C1026D016EE6}" dt="2018-11-25T19:32:56.768" v="3066" actId="26606"/>
          <ac:spMkLst>
            <pc:docMk/>
            <pc:sldMk cId="1529674517" sldId="259"/>
            <ac:spMk id="10" creationId="{B4F5FA0D-0104-4987-8241-EFF7C85B88DE}"/>
          </ac:spMkLst>
        </pc:spChg>
        <pc:spChg chg="add del mod">
          <ac:chgData name="Andrew Kunisawa" userId="f6d4cdcc-20db-4d55-96ee-1eb9a3a3b176" providerId="ADAL" clId="{47B8473C-ED8E-4259-AA31-C1026D016EE6}" dt="2018-11-25T20:00:29.478" v="3184" actId="478"/>
          <ac:spMkLst>
            <pc:docMk/>
            <pc:sldMk cId="1529674517" sldId="259"/>
            <ac:spMk id="13" creationId="{1ACD3DEF-E2EB-47C3-9BE2-ED9F6AD4C05C}"/>
          </ac:spMkLst>
        </pc:spChg>
        <pc:spChg chg="add mod">
          <ac:chgData name="Andrew Kunisawa" userId="f6d4cdcc-20db-4d55-96ee-1eb9a3a3b176" providerId="ADAL" clId="{47B8473C-ED8E-4259-AA31-C1026D016EE6}" dt="2018-11-25T20:04:08.717" v="3253" actId="1076"/>
          <ac:spMkLst>
            <pc:docMk/>
            <pc:sldMk cId="1529674517" sldId="259"/>
            <ac:spMk id="16" creationId="{08DA1ECC-F337-4FBC-9E9A-93EA96F05F3B}"/>
          </ac:spMkLst>
        </pc:spChg>
        <pc:spChg chg="add del">
          <ac:chgData name="Andrew Kunisawa" userId="f6d4cdcc-20db-4d55-96ee-1eb9a3a3b176" providerId="ADAL" clId="{47B8473C-ED8E-4259-AA31-C1026D016EE6}" dt="2018-11-25T19:32:50.404" v="3063" actId="26606"/>
          <ac:spMkLst>
            <pc:docMk/>
            <pc:sldMk cId="1529674517" sldId="259"/>
            <ac:spMk id="17" creationId="{8D70B121-56F4-4848-B38B-182089D909FA}"/>
          </ac:spMkLst>
        </pc:spChg>
        <pc:spChg chg="add del">
          <ac:chgData name="Andrew Kunisawa" userId="f6d4cdcc-20db-4d55-96ee-1eb9a3a3b176" providerId="ADAL" clId="{47B8473C-ED8E-4259-AA31-C1026D016EE6}" dt="2018-11-25T19:32:56.753" v="3065" actId="26606"/>
          <ac:spMkLst>
            <pc:docMk/>
            <pc:sldMk cId="1529674517" sldId="259"/>
            <ac:spMk id="21" creationId="{2DB5869B-2320-43F0-B805-E4E01DFEC8CB}"/>
          </ac:spMkLst>
        </pc:spChg>
        <pc:spChg chg="add del">
          <ac:chgData name="Andrew Kunisawa" userId="f6d4cdcc-20db-4d55-96ee-1eb9a3a3b176" providerId="ADAL" clId="{47B8473C-ED8E-4259-AA31-C1026D016EE6}" dt="2018-11-25T19:59:06.969" v="3165"/>
          <ac:spMkLst>
            <pc:docMk/>
            <pc:sldMk cId="1529674517" sldId="259"/>
            <ac:spMk id="41" creationId="{15911E3A-C35B-4EF7-A355-B84E9A14AF4D}"/>
          </ac:spMkLst>
        </pc:spChg>
        <pc:grpChg chg="add del">
          <ac:chgData name="Andrew Kunisawa" userId="f6d4cdcc-20db-4d55-96ee-1eb9a3a3b176" providerId="ADAL" clId="{47B8473C-ED8E-4259-AA31-C1026D016EE6}" dt="2018-11-25T19:59:06.969" v="3165"/>
          <ac:grpSpMkLst>
            <pc:docMk/>
            <pc:sldMk cId="1529674517" sldId="259"/>
            <ac:grpSpMk id="42" creationId="{5F8A7F7F-DD1A-4F41-98AC-B9CE2A620CDC}"/>
          </ac:grpSpMkLst>
        </pc:grpChg>
        <pc:grpChg chg="add del">
          <ac:chgData name="Andrew Kunisawa" userId="f6d4cdcc-20db-4d55-96ee-1eb9a3a3b176" providerId="ADAL" clId="{47B8473C-ED8E-4259-AA31-C1026D016EE6}" dt="2018-11-25T19:59:06.969" v="3165"/>
          <ac:grpSpMkLst>
            <pc:docMk/>
            <pc:sldMk cId="1529674517" sldId="259"/>
            <ac:grpSpMk id="46" creationId="{E21ADB3D-AD65-44B4-847D-5E90E90A5D16}"/>
          </ac:grpSpMkLst>
        </pc:grpChg>
        <pc:picChg chg="add del mod">
          <ac:chgData name="Andrew Kunisawa" userId="f6d4cdcc-20db-4d55-96ee-1eb9a3a3b176" providerId="ADAL" clId="{47B8473C-ED8E-4259-AA31-C1026D016EE6}" dt="2018-11-25T20:05:00.050" v="3257" actId="1076"/>
          <ac:picMkLst>
            <pc:docMk/>
            <pc:sldMk cId="1529674517" sldId="259"/>
            <ac:picMk id="5" creationId="{7999692A-E810-478A-9970-F939FC55936F}"/>
          </ac:picMkLst>
        </pc:picChg>
        <pc:picChg chg="add del mod">
          <ac:chgData name="Andrew Kunisawa" userId="f6d4cdcc-20db-4d55-96ee-1eb9a3a3b176" providerId="ADAL" clId="{47B8473C-ED8E-4259-AA31-C1026D016EE6}" dt="2018-11-25T20:00:31.600" v="3187" actId="931"/>
          <ac:picMkLst>
            <pc:docMk/>
            <pc:sldMk cId="1529674517" sldId="259"/>
            <ac:picMk id="9" creationId="{BE39E1DC-D58F-4D93-B877-5772908EB825}"/>
          </ac:picMkLst>
        </pc:picChg>
        <pc:picChg chg="add del">
          <ac:chgData name="Andrew Kunisawa" userId="f6d4cdcc-20db-4d55-96ee-1eb9a3a3b176" providerId="ADAL" clId="{47B8473C-ED8E-4259-AA31-C1026D016EE6}" dt="2018-11-25T19:32:56.768" v="3066" actId="26606"/>
          <ac:picMkLst>
            <pc:docMk/>
            <pc:sldMk cId="1529674517" sldId="259"/>
            <ac:picMk id="12" creationId="{2897127E-6CEF-446C-BE87-93B7C46E49D1}"/>
          </ac:picMkLst>
        </pc:picChg>
        <pc:picChg chg="add del mod">
          <ac:chgData name="Andrew Kunisawa" userId="f6d4cdcc-20db-4d55-96ee-1eb9a3a3b176" providerId="ADAL" clId="{47B8473C-ED8E-4259-AA31-C1026D016EE6}" dt="2018-11-25T20:00:28.963" v="3183" actId="931"/>
          <ac:picMkLst>
            <pc:docMk/>
            <pc:sldMk cId="1529674517" sldId="259"/>
            <ac:picMk id="15" creationId="{6880F9DC-3AAB-40D8-B08F-6033BE81C451}"/>
          </ac:picMkLst>
        </pc:picChg>
        <pc:picChg chg="add del">
          <ac:chgData name="Andrew Kunisawa" userId="f6d4cdcc-20db-4d55-96ee-1eb9a3a3b176" providerId="ADAL" clId="{47B8473C-ED8E-4259-AA31-C1026D016EE6}" dt="2018-11-25T19:32:56.753" v="3065" actId="26606"/>
          <ac:picMkLst>
            <pc:docMk/>
            <pc:sldMk cId="1529674517" sldId="259"/>
            <ac:picMk id="22" creationId="{3AA16612-ACD2-4A16-8F2B-4514FD6BF28F}"/>
          </ac:picMkLst>
        </pc:picChg>
        <pc:cxnChg chg="add del">
          <ac:chgData name="Andrew Kunisawa" userId="f6d4cdcc-20db-4d55-96ee-1eb9a3a3b176" providerId="ADAL" clId="{47B8473C-ED8E-4259-AA31-C1026D016EE6}" dt="2018-11-25T19:32:50.404" v="3063" actId="26606"/>
          <ac:cxnSpMkLst>
            <pc:docMk/>
            <pc:sldMk cId="1529674517" sldId="259"/>
            <ac:cxnSpMk id="19" creationId="{2D72A2C9-F3CA-4216-8BAD-FA4C970C3C4E}"/>
          </ac:cxnSpMkLst>
        </pc:cxnChg>
      </pc:sldChg>
      <pc:sldChg chg="addSp delSp modSp add mod modTransition setBg delDesignElem addCm delCm">
        <pc:chgData name="Andrew Kunisawa" userId="f6d4cdcc-20db-4d55-96ee-1eb9a3a3b176" providerId="ADAL" clId="{47B8473C-ED8E-4259-AA31-C1026D016EE6}" dt="2018-11-26T03:11:11.384" v="7227"/>
        <pc:sldMkLst>
          <pc:docMk/>
          <pc:sldMk cId="331315727" sldId="260"/>
        </pc:sldMkLst>
        <pc:spChg chg="mod">
          <ac:chgData name="Andrew Kunisawa" userId="f6d4cdcc-20db-4d55-96ee-1eb9a3a3b176" providerId="ADAL" clId="{47B8473C-ED8E-4259-AA31-C1026D016EE6}" dt="2018-11-25T19:41:02.368" v="3120" actId="26606"/>
          <ac:spMkLst>
            <pc:docMk/>
            <pc:sldMk cId="331315727" sldId="260"/>
            <ac:spMk id="2" creationId="{2A527AF5-7BA5-4B77-B277-6527470AB5A1}"/>
          </ac:spMkLst>
        </pc:spChg>
        <pc:spChg chg="del mod">
          <ac:chgData name="Andrew Kunisawa" userId="f6d4cdcc-20db-4d55-96ee-1eb9a3a3b176" providerId="ADAL" clId="{47B8473C-ED8E-4259-AA31-C1026D016EE6}" dt="2018-11-25T19:41:02.368" v="3120" actId="26606"/>
          <ac:spMkLst>
            <pc:docMk/>
            <pc:sldMk cId="331315727" sldId="260"/>
            <ac:spMk id="3" creationId="{C9F412D9-73A6-4415-9B81-467BDEDC1B83}"/>
          </ac:spMkLst>
        </pc:spChg>
        <pc:spChg chg="add del">
          <ac:chgData name="Andrew Kunisawa" userId="f6d4cdcc-20db-4d55-96ee-1eb9a3a3b176" providerId="ADAL" clId="{47B8473C-ED8E-4259-AA31-C1026D016EE6}" dt="2018-11-25T19:41:02.321" v="3119" actId="26606"/>
          <ac:spMkLst>
            <pc:docMk/>
            <pc:sldMk cId="331315727" sldId="260"/>
            <ac:spMk id="8" creationId="{3B854194-185D-494D-905C-7C7CB2E30F6E}"/>
          </ac:spMkLst>
        </pc:spChg>
        <pc:spChg chg="add del">
          <ac:chgData name="Andrew Kunisawa" userId="f6d4cdcc-20db-4d55-96ee-1eb9a3a3b176" providerId="ADAL" clId="{47B8473C-ED8E-4259-AA31-C1026D016EE6}" dt="2018-11-25T19:41:02.321" v="3119" actId="26606"/>
          <ac:spMkLst>
            <pc:docMk/>
            <pc:sldMk cId="331315727" sldId="260"/>
            <ac:spMk id="10" creationId="{B4F5FA0D-0104-4987-8241-EFF7C85B88DE}"/>
          </ac:spMkLst>
        </pc:spChg>
        <pc:spChg chg="add del">
          <ac:chgData name="Andrew Kunisawa" userId="f6d4cdcc-20db-4d55-96ee-1eb9a3a3b176" providerId="ADAL" clId="{47B8473C-ED8E-4259-AA31-C1026D016EE6}" dt="2018-11-25T20:45:33.970" v="3949"/>
          <ac:spMkLst>
            <pc:docMk/>
            <pc:sldMk cId="331315727" sldId="260"/>
            <ac:spMk id="14" creationId="{46C2E80F-49A6-4372-B103-219D417A55ED}"/>
          </ac:spMkLst>
        </pc:spChg>
        <pc:graphicFrameChg chg="add mod">
          <ac:chgData name="Andrew Kunisawa" userId="f6d4cdcc-20db-4d55-96ee-1eb9a3a3b176" providerId="ADAL" clId="{47B8473C-ED8E-4259-AA31-C1026D016EE6}" dt="2018-11-25T19:45:14.616" v="3152"/>
          <ac:graphicFrameMkLst>
            <pc:docMk/>
            <pc:sldMk cId="331315727" sldId="260"/>
            <ac:graphicFrameMk id="5" creationId="{C96454E3-94C3-492F-A400-5641137FC8BE}"/>
          </ac:graphicFrameMkLst>
        </pc:graphicFrameChg>
        <pc:picChg chg="add del">
          <ac:chgData name="Andrew Kunisawa" userId="f6d4cdcc-20db-4d55-96ee-1eb9a3a3b176" providerId="ADAL" clId="{47B8473C-ED8E-4259-AA31-C1026D016EE6}" dt="2018-11-25T19:41:02.321" v="3119" actId="26606"/>
          <ac:picMkLst>
            <pc:docMk/>
            <pc:sldMk cId="331315727" sldId="260"/>
            <ac:picMk id="12" creationId="{2897127E-6CEF-446C-BE87-93B7C46E49D1}"/>
          </ac:picMkLst>
        </pc:picChg>
      </pc:sldChg>
      <pc:sldChg chg="modSp add modTransition setBg">
        <pc:chgData name="Andrew Kunisawa" userId="f6d4cdcc-20db-4d55-96ee-1eb9a3a3b176" providerId="ADAL" clId="{47B8473C-ED8E-4259-AA31-C1026D016EE6}" dt="2018-12-05T04:47:05.601" v="7673"/>
        <pc:sldMkLst>
          <pc:docMk/>
          <pc:sldMk cId="2712321581" sldId="262"/>
        </pc:sldMkLst>
        <pc:spChg chg="mod">
          <ac:chgData name="Andrew Kunisawa" userId="f6d4cdcc-20db-4d55-96ee-1eb9a3a3b176" providerId="ADAL" clId="{47B8473C-ED8E-4259-AA31-C1026D016EE6}" dt="2018-11-27T00:29:31.547" v="7619" actId="20577"/>
          <ac:spMkLst>
            <pc:docMk/>
            <pc:sldMk cId="2712321581" sldId="262"/>
            <ac:spMk id="2" creationId="{D81C282C-2797-47CF-84B1-19926097B719}"/>
          </ac:spMkLst>
        </pc:spChg>
        <pc:spChg chg="mod">
          <ac:chgData name="Andrew Kunisawa" userId="f6d4cdcc-20db-4d55-96ee-1eb9a3a3b176" providerId="ADAL" clId="{47B8473C-ED8E-4259-AA31-C1026D016EE6}" dt="2018-11-27T00:30:05.623" v="7622" actId="20577"/>
          <ac:spMkLst>
            <pc:docMk/>
            <pc:sldMk cId="2712321581" sldId="262"/>
            <ac:spMk id="3" creationId="{E62AF06B-7358-4475-A6AA-11153EB316CA}"/>
          </ac:spMkLst>
        </pc:spChg>
      </pc:sldChg>
      <pc:sldChg chg="addSp delSp modSp add mod ord modTransition setBg delDesignElem">
        <pc:chgData name="Andrew Kunisawa" userId="f6d4cdcc-20db-4d55-96ee-1eb9a3a3b176" providerId="ADAL" clId="{47B8473C-ED8E-4259-AA31-C1026D016EE6}" dt="2018-11-27T00:37:36.243" v="7623"/>
        <pc:sldMkLst>
          <pc:docMk/>
          <pc:sldMk cId="1003606595" sldId="263"/>
        </pc:sldMkLst>
        <pc:spChg chg="mod">
          <ac:chgData name="Andrew Kunisawa" userId="f6d4cdcc-20db-4d55-96ee-1eb9a3a3b176" providerId="ADAL" clId="{47B8473C-ED8E-4259-AA31-C1026D016EE6}" dt="2018-11-25T18:42:41.894" v="2447" actId="26606"/>
          <ac:spMkLst>
            <pc:docMk/>
            <pc:sldMk cId="1003606595" sldId="263"/>
            <ac:spMk id="2" creationId="{F60DFAAA-9F30-40A9-9A30-B21B35E5D89A}"/>
          </ac:spMkLst>
        </pc:spChg>
        <pc:spChg chg="del">
          <ac:chgData name="Andrew Kunisawa" userId="f6d4cdcc-20db-4d55-96ee-1eb9a3a3b176" providerId="ADAL" clId="{47B8473C-ED8E-4259-AA31-C1026D016EE6}" dt="2018-11-25T18:31:47.669" v="2416" actId="931"/>
          <ac:spMkLst>
            <pc:docMk/>
            <pc:sldMk cId="1003606595" sldId="263"/>
            <ac:spMk id="3" creationId="{DE5F68B5-28F7-4121-BC68-23FEEBBAE633}"/>
          </ac:spMkLst>
        </pc:spChg>
        <pc:spChg chg="add del">
          <ac:chgData name="Andrew Kunisawa" userId="f6d4cdcc-20db-4d55-96ee-1eb9a3a3b176" providerId="ADAL" clId="{47B8473C-ED8E-4259-AA31-C1026D016EE6}" dt="2018-11-25T18:42:41.894" v="2447" actId="26606"/>
          <ac:spMkLst>
            <pc:docMk/>
            <pc:sldMk cId="1003606595" sldId="263"/>
            <ac:spMk id="10" creationId="{8AC878D4-8259-41A5-9459-89A878083ED2}"/>
          </ac:spMkLst>
        </pc:spChg>
        <pc:spChg chg="add del">
          <ac:chgData name="Andrew Kunisawa" userId="f6d4cdcc-20db-4d55-96ee-1eb9a3a3b176" providerId="ADAL" clId="{47B8473C-ED8E-4259-AA31-C1026D016EE6}" dt="2018-11-25T18:42:41.894" v="2447" actId="26606"/>
          <ac:spMkLst>
            <pc:docMk/>
            <pc:sldMk cId="1003606595" sldId="263"/>
            <ac:spMk id="13" creationId="{E862BE82-D00D-42C1-BF16-93AA37870C32}"/>
          </ac:spMkLst>
        </pc:spChg>
        <pc:spChg chg="add del">
          <ac:chgData name="Andrew Kunisawa" userId="f6d4cdcc-20db-4d55-96ee-1eb9a3a3b176" providerId="ADAL" clId="{47B8473C-ED8E-4259-AA31-C1026D016EE6}" dt="2018-11-25T18:42:41.894" v="2447" actId="26606"/>
          <ac:spMkLst>
            <pc:docMk/>
            <pc:sldMk cId="1003606595" sldId="263"/>
            <ac:spMk id="15" creationId="{F6D92C2D-1D3D-4974-918C-06579FB354A9}"/>
          </ac:spMkLst>
        </pc:spChg>
        <pc:spChg chg="add del">
          <ac:chgData name="Andrew Kunisawa" userId="f6d4cdcc-20db-4d55-96ee-1eb9a3a3b176" providerId="ADAL" clId="{47B8473C-ED8E-4259-AA31-C1026D016EE6}" dt="2018-11-25T18:42:41.880" v="2446" actId="26606"/>
          <ac:spMkLst>
            <pc:docMk/>
            <pc:sldMk cId="1003606595" sldId="263"/>
            <ac:spMk id="21" creationId="{6753252F-4873-4F63-801D-CC719279A7D5}"/>
          </ac:spMkLst>
        </pc:spChg>
        <pc:spChg chg="add del">
          <ac:chgData name="Andrew Kunisawa" userId="f6d4cdcc-20db-4d55-96ee-1eb9a3a3b176" providerId="ADAL" clId="{47B8473C-ED8E-4259-AA31-C1026D016EE6}" dt="2018-11-25T18:42:41.880" v="2446" actId="26606"/>
          <ac:spMkLst>
            <pc:docMk/>
            <pc:sldMk cId="1003606595" sldId="263"/>
            <ac:spMk id="23" creationId="{047C8CCB-F95D-4249-92DD-651249D3535A}"/>
          </ac:spMkLst>
        </pc:spChg>
        <pc:spChg chg="add del">
          <ac:chgData name="Andrew Kunisawa" userId="f6d4cdcc-20db-4d55-96ee-1eb9a3a3b176" providerId="ADAL" clId="{47B8473C-ED8E-4259-AA31-C1026D016EE6}" dt="2018-11-25T20:45:33.970" v="3949"/>
          <ac:spMkLst>
            <pc:docMk/>
            <pc:sldMk cId="1003606595" sldId="263"/>
            <ac:spMk id="25" creationId="{AB45A142-4255-493C-8284-5D566C121B10}"/>
          </ac:spMkLst>
        </pc:spChg>
        <pc:picChg chg="add del mod">
          <ac:chgData name="Andrew Kunisawa" userId="f6d4cdcc-20db-4d55-96ee-1eb9a3a3b176" providerId="ADAL" clId="{47B8473C-ED8E-4259-AA31-C1026D016EE6}" dt="2018-11-25T18:32:03.717" v="2418" actId="26606"/>
          <ac:picMkLst>
            <pc:docMk/>
            <pc:sldMk cId="1003606595" sldId="263"/>
            <ac:picMk id="5" creationId="{B2CD2790-B5A7-47D5-892D-F4A983D5878C}"/>
          </ac:picMkLst>
        </pc:picChg>
        <pc:picChg chg="add del">
          <ac:chgData name="Andrew Kunisawa" userId="f6d4cdcc-20db-4d55-96ee-1eb9a3a3b176" providerId="ADAL" clId="{47B8473C-ED8E-4259-AA31-C1026D016EE6}" dt="2018-11-25T18:42:41.894" v="2447" actId="26606"/>
          <ac:picMkLst>
            <pc:docMk/>
            <pc:sldMk cId="1003606595" sldId="263"/>
            <ac:picMk id="8" creationId="{B2CD2790-B5A7-47D5-892D-F4A983D5878C}"/>
          </ac:picMkLst>
        </pc:picChg>
        <pc:picChg chg="add del">
          <ac:chgData name="Andrew Kunisawa" userId="f6d4cdcc-20db-4d55-96ee-1eb9a3a3b176" providerId="ADAL" clId="{47B8473C-ED8E-4259-AA31-C1026D016EE6}" dt="2018-11-25T18:42:41.880" v="2446" actId="26606"/>
          <ac:picMkLst>
            <pc:docMk/>
            <pc:sldMk cId="1003606595" sldId="263"/>
            <ac:picMk id="18" creationId="{B2CD2790-B5A7-47D5-892D-F4A983D5878C}"/>
          </ac:picMkLst>
        </pc:picChg>
        <pc:picChg chg="add">
          <ac:chgData name="Andrew Kunisawa" userId="f6d4cdcc-20db-4d55-96ee-1eb9a3a3b176" providerId="ADAL" clId="{47B8473C-ED8E-4259-AA31-C1026D016EE6}" dt="2018-11-25T18:42:41.894" v="2447" actId="26606"/>
          <ac:picMkLst>
            <pc:docMk/>
            <pc:sldMk cId="1003606595" sldId="263"/>
            <ac:picMk id="27" creationId="{B2CD2790-B5A7-47D5-892D-F4A983D5878C}"/>
          </ac:picMkLst>
        </pc:picChg>
        <pc:cxnChg chg="add del">
          <ac:chgData name="Andrew Kunisawa" userId="f6d4cdcc-20db-4d55-96ee-1eb9a3a3b176" providerId="ADAL" clId="{47B8473C-ED8E-4259-AA31-C1026D016EE6}" dt="2018-11-25T20:45:33.970" v="3949"/>
          <ac:cxnSpMkLst>
            <pc:docMk/>
            <pc:sldMk cId="1003606595" sldId="263"/>
            <ac:cxnSpMk id="26" creationId="{38FB9660-F42F-4313-BBC4-47C007FE484C}"/>
          </ac:cxnSpMkLst>
        </pc:cxnChg>
      </pc:sldChg>
      <pc:sldChg chg="addSp delSp modSp add mod modTransition setBg delDesignElem">
        <pc:chgData name="Andrew Kunisawa" userId="f6d4cdcc-20db-4d55-96ee-1eb9a3a3b176" providerId="ADAL" clId="{47B8473C-ED8E-4259-AA31-C1026D016EE6}" dt="2018-11-26T03:11:11.384" v="7227"/>
        <pc:sldMkLst>
          <pc:docMk/>
          <pc:sldMk cId="2874983617" sldId="264"/>
        </pc:sldMkLst>
        <pc:spChg chg="mod">
          <ac:chgData name="Andrew Kunisawa" userId="f6d4cdcc-20db-4d55-96ee-1eb9a3a3b176" providerId="ADAL" clId="{47B8473C-ED8E-4259-AA31-C1026D016EE6}" dt="2018-11-25T19:01:14.274" v="2698" actId="113"/>
          <ac:spMkLst>
            <pc:docMk/>
            <pc:sldMk cId="2874983617" sldId="264"/>
            <ac:spMk id="2" creationId="{00266256-E561-4611-B17E-75FE2EC406D7}"/>
          </ac:spMkLst>
        </pc:spChg>
        <pc:spChg chg="del">
          <ac:chgData name="Andrew Kunisawa" userId="f6d4cdcc-20db-4d55-96ee-1eb9a3a3b176" providerId="ADAL" clId="{47B8473C-ED8E-4259-AA31-C1026D016EE6}" dt="2018-11-25T18:55:34.373" v="2563" actId="931"/>
          <ac:spMkLst>
            <pc:docMk/>
            <pc:sldMk cId="2874983617" sldId="264"/>
            <ac:spMk id="3" creationId="{D0D201FD-3F5E-4E3F-8B8C-3442AE819AEA}"/>
          </ac:spMkLst>
        </pc:spChg>
        <pc:spChg chg="add mod">
          <ac:chgData name="Andrew Kunisawa" userId="f6d4cdcc-20db-4d55-96ee-1eb9a3a3b176" providerId="ADAL" clId="{47B8473C-ED8E-4259-AA31-C1026D016EE6}" dt="2018-11-25T19:00:48.975" v="2694" actId="14100"/>
          <ac:spMkLst>
            <pc:docMk/>
            <pc:sldMk cId="2874983617" sldId="264"/>
            <ac:spMk id="10" creationId="{10A31BFF-94EE-436C-8E52-BEB1FD3FC6A7}"/>
          </ac:spMkLst>
        </pc:spChg>
        <pc:spChg chg="add del">
          <ac:chgData name="Andrew Kunisawa" userId="f6d4cdcc-20db-4d55-96ee-1eb9a3a3b176" providerId="ADAL" clId="{47B8473C-ED8E-4259-AA31-C1026D016EE6}" dt="2018-11-25T18:59:23.856" v="2625" actId="26606"/>
          <ac:spMkLst>
            <pc:docMk/>
            <pc:sldMk cId="2874983617" sldId="264"/>
            <ac:spMk id="13" creationId="{867D4867-5BA7-4462-B2F6-A23F4A622AA7}"/>
          </ac:spMkLst>
        </pc:spChg>
        <pc:spChg chg="add del">
          <ac:chgData name="Andrew Kunisawa" userId="f6d4cdcc-20db-4d55-96ee-1eb9a3a3b176" providerId="ADAL" clId="{47B8473C-ED8E-4259-AA31-C1026D016EE6}" dt="2018-11-25T18:59:49.114" v="2642" actId="26606"/>
          <ac:spMkLst>
            <pc:docMk/>
            <pc:sldMk cId="2874983617" sldId="264"/>
            <ac:spMk id="18" creationId="{73DE2CFE-42F2-48F0-8706-5264E012B10C}"/>
          </ac:spMkLst>
        </pc:spChg>
        <pc:spChg chg="add del">
          <ac:chgData name="Andrew Kunisawa" userId="f6d4cdcc-20db-4d55-96ee-1eb9a3a3b176" providerId="ADAL" clId="{47B8473C-ED8E-4259-AA31-C1026D016EE6}" dt="2018-11-25T20:45:33.970" v="3949"/>
          <ac:spMkLst>
            <pc:docMk/>
            <pc:sldMk cId="2874983617" sldId="264"/>
            <ac:spMk id="23" creationId="{867D4867-5BA7-4462-B2F6-A23F4A622AA7}"/>
          </ac:spMkLst>
        </pc:spChg>
        <pc:picChg chg="add del mod">
          <ac:chgData name="Andrew Kunisawa" userId="f6d4cdcc-20db-4d55-96ee-1eb9a3a3b176" providerId="ADAL" clId="{47B8473C-ED8E-4259-AA31-C1026D016EE6}" dt="2018-11-25T18:57:09.629" v="2565" actId="26606"/>
          <ac:picMkLst>
            <pc:docMk/>
            <pc:sldMk cId="2874983617" sldId="264"/>
            <ac:picMk id="5" creationId="{4468061B-1251-42D2-84D0-CD6F2B30A917}"/>
          </ac:picMkLst>
        </pc:picChg>
        <pc:picChg chg="add mod">
          <ac:chgData name="Andrew Kunisawa" userId="f6d4cdcc-20db-4d55-96ee-1eb9a3a3b176" providerId="ADAL" clId="{47B8473C-ED8E-4259-AA31-C1026D016EE6}" dt="2018-11-25T18:59:49.114" v="2642" actId="26606"/>
          <ac:picMkLst>
            <pc:docMk/>
            <pc:sldMk cId="2874983617" sldId="264"/>
            <ac:picMk id="8" creationId="{4468061B-1251-42D2-84D0-CD6F2B30A917}"/>
          </ac:picMkLst>
        </pc:picChg>
      </pc:sldChg>
      <pc:sldChg chg="addSp delSp modSp add mod ord modTransition setBg">
        <pc:chgData name="Andrew Kunisawa" userId="f6d4cdcc-20db-4d55-96ee-1eb9a3a3b176" providerId="ADAL" clId="{47B8473C-ED8E-4259-AA31-C1026D016EE6}" dt="2018-11-27T00:39:09.896" v="7624"/>
        <pc:sldMkLst>
          <pc:docMk/>
          <pc:sldMk cId="2865970150" sldId="265"/>
        </pc:sldMkLst>
        <pc:spChg chg="del">
          <ac:chgData name="Andrew Kunisawa" userId="f6d4cdcc-20db-4d55-96ee-1eb9a3a3b176" providerId="ADAL" clId="{47B8473C-ED8E-4259-AA31-C1026D016EE6}" dt="2018-11-25T19:06:12.284" v="2701" actId="26606"/>
          <ac:spMkLst>
            <pc:docMk/>
            <pc:sldMk cId="2865970150" sldId="265"/>
            <ac:spMk id="2" creationId="{3A9A06C0-5A43-4F01-9FC7-872A4313AC72}"/>
          </ac:spMkLst>
        </pc:spChg>
        <pc:spChg chg="del">
          <ac:chgData name="Andrew Kunisawa" userId="f6d4cdcc-20db-4d55-96ee-1eb9a3a3b176" providerId="ADAL" clId="{47B8473C-ED8E-4259-AA31-C1026D016EE6}" dt="2018-11-25T19:05:53.333" v="2700" actId="931"/>
          <ac:spMkLst>
            <pc:docMk/>
            <pc:sldMk cId="2865970150" sldId="265"/>
            <ac:spMk id="3" creationId="{BC8AA502-D425-4C50-B483-23B3CF43EC5F}"/>
          </ac:spMkLst>
        </pc:spChg>
        <pc:picChg chg="add mod">
          <ac:chgData name="Andrew Kunisawa" userId="f6d4cdcc-20db-4d55-96ee-1eb9a3a3b176" providerId="ADAL" clId="{47B8473C-ED8E-4259-AA31-C1026D016EE6}" dt="2018-11-25T19:06:12.284" v="2701" actId="26606"/>
          <ac:picMkLst>
            <pc:docMk/>
            <pc:sldMk cId="2865970150" sldId="265"/>
            <ac:picMk id="5" creationId="{886B297C-B943-4FA8-AAE7-75B1AFF2E3BD}"/>
          </ac:picMkLst>
        </pc:picChg>
      </pc:sldChg>
      <pc:sldChg chg="addSp delSp modSp add mod ord modTransition setBg">
        <pc:chgData name="Andrew Kunisawa" userId="f6d4cdcc-20db-4d55-96ee-1eb9a3a3b176" providerId="ADAL" clId="{47B8473C-ED8E-4259-AA31-C1026D016EE6}" dt="2018-11-27T00:41:57.872" v="7626"/>
        <pc:sldMkLst>
          <pc:docMk/>
          <pc:sldMk cId="974454844" sldId="266"/>
        </pc:sldMkLst>
        <pc:spChg chg="del">
          <ac:chgData name="Andrew Kunisawa" userId="f6d4cdcc-20db-4d55-96ee-1eb9a3a3b176" providerId="ADAL" clId="{47B8473C-ED8E-4259-AA31-C1026D016EE6}" dt="2018-11-25T19:09:10.015" v="2704" actId="26606"/>
          <ac:spMkLst>
            <pc:docMk/>
            <pc:sldMk cId="974454844" sldId="266"/>
            <ac:spMk id="2" creationId="{823254EC-1B9B-4F07-9D9F-FE28CAF21408}"/>
          </ac:spMkLst>
        </pc:spChg>
        <pc:spChg chg="del">
          <ac:chgData name="Andrew Kunisawa" userId="f6d4cdcc-20db-4d55-96ee-1eb9a3a3b176" providerId="ADAL" clId="{47B8473C-ED8E-4259-AA31-C1026D016EE6}" dt="2018-11-25T19:09:06.680" v="2703" actId="931"/>
          <ac:spMkLst>
            <pc:docMk/>
            <pc:sldMk cId="974454844" sldId="266"/>
            <ac:spMk id="3" creationId="{438AF398-5D37-4D45-A1EB-5A6369D326D0}"/>
          </ac:spMkLst>
        </pc:spChg>
        <pc:picChg chg="add mod">
          <ac:chgData name="Andrew Kunisawa" userId="f6d4cdcc-20db-4d55-96ee-1eb9a3a3b176" providerId="ADAL" clId="{47B8473C-ED8E-4259-AA31-C1026D016EE6}" dt="2018-11-25T19:09:10.015" v="2704" actId="26606"/>
          <ac:picMkLst>
            <pc:docMk/>
            <pc:sldMk cId="974454844" sldId="266"/>
            <ac:picMk id="5" creationId="{29688C37-F742-4CCD-BB20-D5933B20CE10}"/>
          </ac:picMkLst>
        </pc:picChg>
      </pc:sldChg>
      <pc:sldChg chg="addSp delSp modSp add mod modTransition setBg delDesignElem">
        <pc:chgData name="Andrew Kunisawa" userId="f6d4cdcc-20db-4d55-96ee-1eb9a3a3b176" providerId="ADAL" clId="{47B8473C-ED8E-4259-AA31-C1026D016EE6}" dt="2018-11-26T03:11:11.384" v="7227"/>
        <pc:sldMkLst>
          <pc:docMk/>
          <pc:sldMk cId="824083862" sldId="267"/>
        </pc:sldMkLst>
        <pc:spChg chg="mod">
          <ac:chgData name="Andrew Kunisawa" userId="f6d4cdcc-20db-4d55-96ee-1eb9a3a3b176" providerId="ADAL" clId="{47B8473C-ED8E-4259-AA31-C1026D016EE6}" dt="2018-11-25T19:25:00.684" v="2827" actId="26606"/>
          <ac:spMkLst>
            <pc:docMk/>
            <pc:sldMk cId="824083862" sldId="267"/>
            <ac:spMk id="2" creationId="{D8159564-65A5-4C17-9981-F9A267A34981}"/>
          </ac:spMkLst>
        </pc:spChg>
        <pc:spChg chg="del">
          <ac:chgData name="Andrew Kunisawa" userId="f6d4cdcc-20db-4d55-96ee-1eb9a3a3b176" providerId="ADAL" clId="{47B8473C-ED8E-4259-AA31-C1026D016EE6}" dt="2018-11-25T19:22:07.045" v="2706" actId="931"/>
          <ac:spMkLst>
            <pc:docMk/>
            <pc:sldMk cId="824083862" sldId="267"/>
            <ac:spMk id="3" creationId="{6C6D0B62-4B52-4ECC-9629-627CB987BBF0}"/>
          </ac:spMkLst>
        </pc:spChg>
        <pc:spChg chg="add del mod">
          <ac:chgData name="Andrew Kunisawa" userId="f6d4cdcc-20db-4d55-96ee-1eb9a3a3b176" providerId="ADAL" clId="{47B8473C-ED8E-4259-AA31-C1026D016EE6}" dt="2018-11-25T19:25:00.684" v="2827" actId="26606"/>
          <ac:spMkLst>
            <pc:docMk/>
            <pc:sldMk cId="824083862" sldId="267"/>
            <ac:spMk id="10" creationId="{AFCFEE1C-593D-48BB-B5C2-B453661D27DE}"/>
          </ac:spMkLst>
        </pc:spChg>
        <pc:spChg chg="add del">
          <ac:chgData name="Andrew Kunisawa" userId="f6d4cdcc-20db-4d55-96ee-1eb9a3a3b176" providerId="ADAL" clId="{47B8473C-ED8E-4259-AA31-C1026D016EE6}" dt="2018-11-25T19:25:00.684" v="2827" actId="26606"/>
          <ac:spMkLst>
            <pc:docMk/>
            <pc:sldMk cId="824083862" sldId="267"/>
            <ac:spMk id="13" creationId="{B8D412AD-9CF4-4510-97DC-34D6CC830887}"/>
          </ac:spMkLst>
        </pc:spChg>
        <pc:spChg chg="add del">
          <ac:chgData name="Andrew Kunisawa" userId="f6d4cdcc-20db-4d55-96ee-1eb9a3a3b176" providerId="ADAL" clId="{47B8473C-ED8E-4259-AA31-C1026D016EE6}" dt="2018-11-25T20:45:33.970" v="3949"/>
          <ac:spMkLst>
            <pc:docMk/>
            <pc:sldMk cId="824083862" sldId="267"/>
            <ac:spMk id="18" creationId="{867D4867-5BA7-4462-B2F6-A23F4A622AA7}"/>
          </ac:spMkLst>
        </pc:spChg>
        <pc:spChg chg="add del">
          <ac:chgData name="Andrew Kunisawa" userId="f6d4cdcc-20db-4d55-96ee-1eb9a3a3b176" providerId="ADAL" clId="{47B8473C-ED8E-4259-AA31-C1026D016EE6}" dt="2018-11-25T19:25:00.672" v="2826" actId="26606"/>
          <ac:spMkLst>
            <pc:docMk/>
            <pc:sldMk cId="824083862" sldId="267"/>
            <ac:spMk id="19" creationId="{76E6212F-EB21-4328-8386-832840CB431A}"/>
          </ac:spMkLst>
        </pc:spChg>
        <pc:spChg chg="add del">
          <ac:chgData name="Andrew Kunisawa" userId="f6d4cdcc-20db-4d55-96ee-1eb9a3a3b176" providerId="ADAL" clId="{47B8473C-ED8E-4259-AA31-C1026D016EE6}" dt="2018-11-25T19:25:00.672" v="2826" actId="26606"/>
          <ac:spMkLst>
            <pc:docMk/>
            <pc:sldMk cId="824083862" sldId="267"/>
            <ac:spMk id="21" creationId="{9E74304E-CF2D-41E1-92CF-7FC508311BAE}"/>
          </ac:spMkLst>
        </pc:spChg>
        <pc:spChg chg="add mod">
          <ac:chgData name="Andrew Kunisawa" userId="f6d4cdcc-20db-4d55-96ee-1eb9a3a3b176" providerId="ADAL" clId="{47B8473C-ED8E-4259-AA31-C1026D016EE6}" dt="2018-11-25T19:28:43.764" v="3054" actId="20577"/>
          <ac:spMkLst>
            <pc:docMk/>
            <pc:sldMk cId="824083862" sldId="267"/>
            <ac:spMk id="25" creationId="{AFCFEE1C-593D-48BB-B5C2-B453661D27DE}"/>
          </ac:spMkLst>
        </pc:spChg>
        <pc:picChg chg="add del mod">
          <ac:chgData name="Andrew Kunisawa" userId="f6d4cdcc-20db-4d55-96ee-1eb9a3a3b176" providerId="ADAL" clId="{47B8473C-ED8E-4259-AA31-C1026D016EE6}" dt="2018-11-25T19:22:44.470" v="2708" actId="26606"/>
          <ac:picMkLst>
            <pc:docMk/>
            <pc:sldMk cId="824083862" sldId="267"/>
            <ac:picMk id="5" creationId="{67440CC4-9C4A-4F98-A2A5-AD0AE8E7FAEA}"/>
          </ac:picMkLst>
        </pc:picChg>
        <pc:picChg chg="add del">
          <ac:chgData name="Andrew Kunisawa" userId="f6d4cdcc-20db-4d55-96ee-1eb9a3a3b176" providerId="ADAL" clId="{47B8473C-ED8E-4259-AA31-C1026D016EE6}" dt="2018-11-25T19:25:00.684" v="2827" actId="26606"/>
          <ac:picMkLst>
            <pc:docMk/>
            <pc:sldMk cId="824083862" sldId="267"/>
            <ac:picMk id="8" creationId="{67440CC4-9C4A-4F98-A2A5-AD0AE8E7FAEA}"/>
          </ac:picMkLst>
        </pc:picChg>
        <pc:picChg chg="add del">
          <ac:chgData name="Andrew Kunisawa" userId="f6d4cdcc-20db-4d55-96ee-1eb9a3a3b176" providerId="ADAL" clId="{47B8473C-ED8E-4259-AA31-C1026D016EE6}" dt="2018-11-25T19:25:00.672" v="2826" actId="26606"/>
          <ac:picMkLst>
            <pc:docMk/>
            <pc:sldMk cId="824083862" sldId="267"/>
            <ac:picMk id="16" creationId="{67440CC4-9C4A-4F98-A2A5-AD0AE8E7FAEA}"/>
          </ac:picMkLst>
        </pc:picChg>
        <pc:picChg chg="add">
          <ac:chgData name="Andrew Kunisawa" userId="f6d4cdcc-20db-4d55-96ee-1eb9a3a3b176" providerId="ADAL" clId="{47B8473C-ED8E-4259-AA31-C1026D016EE6}" dt="2018-11-25T19:25:00.684" v="2827" actId="26606"/>
          <ac:picMkLst>
            <pc:docMk/>
            <pc:sldMk cId="824083862" sldId="267"/>
            <ac:picMk id="26" creationId="{67440CC4-9C4A-4F98-A2A5-AD0AE8E7FAEA}"/>
          </ac:picMkLst>
        </pc:picChg>
        <pc:cxnChg chg="add del">
          <ac:chgData name="Andrew Kunisawa" userId="f6d4cdcc-20db-4d55-96ee-1eb9a3a3b176" providerId="ADAL" clId="{47B8473C-ED8E-4259-AA31-C1026D016EE6}" dt="2018-11-25T19:25:00.672" v="2826" actId="26606"/>
          <ac:cxnSpMkLst>
            <pc:docMk/>
            <pc:sldMk cId="824083862" sldId="267"/>
            <ac:cxnSpMk id="23" creationId="{4717401F-8127-4697-8085-3D6C69B5D25D}"/>
          </ac:cxnSpMkLst>
        </pc:cxnChg>
      </pc:sldChg>
      <pc:sldChg chg="addSp delSp modSp add mod modTransition setBg delDesignElem">
        <pc:chgData name="Andrew Kunisawa" userId="f6d4cdcc-20db-4d55-96ee-1eb9a3a3b176" providerId="ADAL" clId="{47B8473C-ED8E-4259-AA31-C1026D016EE6}" dt="2018-11-26T03:11:11.384" v="7227"/>
        <pc:sldMkLst>
          <pc:docMk/>
          <pc:sldMk cId="4180325872" sldId="268"/>
        </pc:sldMkLst>
        <pc:spChg chg="mod">
          <ac:chgData name="Andrew Kunisawa" userId="f6d4cdcc-20db-4d55-96ee-1eb9a3a3b176" providerId="ADAL" clId="{47B8473C-ED8E-4259-AA31-C1026D016EE6}" dt="2018-11-25T19:37:03.958" v="3116" actId="26606"/>
          <ac:spMkLst>
            <pc:docMk/>
            <pc:sldMk cId="4180325872" sldId="268"/>
            <ac:spMk id="2" creationId="{4EE2737A-9890-4E3A-883A-3BFEC84F3496}"/>
          </ac:spMkLst>
        </pc:spChg>
        <pc:spChg chg="del">
          <ac:chgData name="Andrew Kunisawa" userId="f6d4cdcc-20db-4d55-96ee-1eb9a3a3b176" providerId="ADAL" clId="{47B8473C-ED8E-4259-AA31-C1026D016EE6}" dt="2018-11-25T19:34:46.860" v="3068" actId="931"/>
          <ac:spMkLst>
            <pc:docMk/>
            <pc:sldMk cId="4180325872" sldId="268"/>
            <ac:spMk id="3" creationId="{17D0C58B-5711-4482-AD6F-0B6F8D8D399C}"/>
          </ac:spMkLst>
        </pc:spChg>
        <pc:spChg chg="add del">
          <ac:chgData name="Andrew Kunisawa" userId="f6d4cdcc-20db-4d55-96ee-1eb9a3a3b176" providerId="ADAL" clId="{47B8473C-ED8E-4259-AA31-C1026D016EE6}" dt="2018-11-25T19:37:03.958" v="3116" actId="26606"/>
          <ac:spMkLst>
            <pc:docMk/>
            <pc:sldMk cId="4180325872" sldId="268"/>
            <ac:spMk id="10" creationId="{A8F91FB3-AEE6-45C1-8714-C7BF285D52A5}"/>
          </ac:spMkLst>
        </pc:spChg>
        <pc:spChg chg="add del">
          <ac:chgData name="Andrew Kunisawa" userId="f6d4cdcc-20db-4d55-96ee-1eb9a3a3b176" providerId="ADAL" clId="{47B8473C-ED8E-4259-AA31-C1026D016EE6}" dt="2018-11-25T19:37:03.958" v="3116" actId="26606"/>
          <ac:spMkLst>
            <pc:docMk/>
            <pc:sldMk cId="4180325872" sldId="268"/>
            <ac:spMk id="13" creationId="{867D4867-5BA7-4462-B2F6-A23F4A622AA7}"/>
          </ac:spMkLst>
        </pc:spChg>
        <pc:spChg chg="add del">
          <ac:chgData name="Andrew Kunisawa" userId="f6d4cdcc-20db-4d55-96ee-1eb9a3a3b176" providerId="ADAL" clId="{47B8473C-ED8E-4259-AA31-C1026D016EE6}" dt="2018-11-25T20:45:33.970" v="3949"/>
          <ac:spMkLst>
            <pc:docMk/>
            <pc:sldMk cId="4180325872" sldId="268"/>
            <ac:spMk id="19" creationId="{156189E5-8A3E-4CFD-B71B-CCD0F8495E56}"/>
          </ac:spMkLst>
        </pc:spChg>
        <pc:spChg chg="add del">
          <ac:chgData name="Andrew Kunisawa" userId="f6d4cdcc-20db-4d55-96ee-1eb9a3a3b176" providerId="ADAL" clId="{47B8473C-ED8E-4259-AA31-C1026D016EE6}" dt="2018-11-25T20:45:33.970" v="3949"/>
          <ac:spMkLst>
            <pc:docMk/>
            <pc:sldMk cId="4180325872" sldId="268"/>
            <ac:spMk id="21" creationId="{BE95D989-81FA-4BAD-9AD5-E46CEDA91B36}"/>
          </ac:spMkLst>
        </pc:spChg>
        <pc:picChg chg="add del mod">
          <ac:chgData name="Andrew Kunisawa" userId="f6d4cdcc-20db-4d55-96ee-1eb9a3a3b176" providerId="ADAL" clId="{47B8473C-ED8E-4259-AA31-C1026D016EE6}" dt="2018-11-25T19:34:56.288" v="3069" actId="26606"/>
          <ac:picMkLst>
            <pc:docMk/>
            <pc:sldMk cId="4180325872" sldId="268"/>
            <ac:picMk id="5" creationId="{14574683-5CDB-4387-A369-B4B3BA477585}"/>
          </ac:picMkLst>
        </pc:picChg>
        <pc:picChg chg="add del">
          <ac:chgData name="Andrew Kunisawa" userId="f6d4cdcc-20db-4d55-96ee-1eb9a3a3b176" providerId="ADAL" clId="{47B8473C-ED8E-4259-AA31-C1026D016EE6}" dt="2018-11-25T19:37:03.958" v="3116" actId="26606"/>
          <ac:picMkLst>
            <pc:docMk/>
            <pc:sldMk cId="4180325872" sldId="268"/>
            <ac:picMk id="8" creationId="{14574683-5CDB-4387-A369-B4B3BA477585}"/>
          </ac:picMkLst>
        </pc:picChg>
        <pc:picChg chg="add mod">
          <ac:chgData name="Andrew Kunisawa" userId="f6d4cdcc-20db-4d55-96ee-1eb9a3a3b176" providerId="ADAL" clId="{47B8473C-ED8E-4259-AA31-C1026D016EE6}" dt="2018-11-25T19:40:12.463" v="3117" actId="14826"/>
          <ac:picMkLst>
            <pc:docMk/>
            <pc:sldMk cId="4180325872" sldId="268"/>
            <ac:picMk id="16" creationId="{14574683-5CDB-4387-A369-B4B3BA477585}"/>
          </ac:picMkLst>
        </pc:picChg>
      </pc:sldChg>
      <pc:sldChg chg="addSp delSp modSp add mod modTransition setBg delDesignElem">
        <pc:chgData name="Andrew Kunisawa" userId="f6d4cdcc-20db-4d55-96ee-1eb9a3a3b176" providerId="ADAL" clId="{47B8473C-ED8E-4259-AA31-C1026D016EE6}" dt="2018-11-26T03:11:11.384" v="7227"/>
        <pc:sldMkLst>
          <pc:docMk/>
          <pc:sldMk cId="2025558442" sldId="269"/>
        </pc:sldMkLst>
        <pc:spChg chg="mod">
          <ac:chgData name="Andrew Kunisawa" userId="f6d4cdcc-20db-4d55-96ee-1eb9a3a3b176" providerId="ADAL" clId="{47B8473C-ED8E-4259-AA31-C1026D016EE6}" dt="2018-11-25T20:12:05.658" v="3290" actId="26606"/>
          <ac:spMkLst>
            <pc:docMk/>
            <pc:sldMk cId="2025558442" sldId="269"/>
            <ac:spMk id="2" creationId="{C001BE7D-627D-492A-A433-75B11E6E0DEA}"/>
          </ac:spMkLst>
        </pc:spChg>
        <pc:spChg chg="del">
          <ac:chgData name="Andrew Kunisawa" userId="f6d4cdcc-20db-4d55-96ee-1eb9a3a3b176" providerId="ADAL" clId="{47B8473C-ED8E-4259-AA31-C1026D016EE6}" dt="2018-11-25T20:11:39.005" v="3289" actId="931"/>
          <ac:spMkLst>
            <pc:docMk/>
            <pc:sldMk cId="2025558442" sldId="269"/>
            <ac:spMk id="3" creationId="{64E5A60D-4C96-4F0A-A193-8CCDDF2FFE7C}"/>
          </ac:spMkLst>
        </pc:spChg>
        <pc:spChg chg="mod">
          <ac:chgData name="Andrew Kunisawa" userId="f6d4cdcc-20db-4d55-96ee-1eb9a3a3b176" providerId="ADAL" clId="{47B8473C-ED8E-4259-AA31-C1026D016EE6}" dt="2018-11-25T20:15:36.086" v="3551" actId="20577"/>
          <ac:spMkLst>
            <pc:docMk/>
            <pc:sldMk cId="2025558442" sldId="269"/>
            <ac:spMk id="4" creationId="{E39AFEF0-4ADC-4EC4-A6EE-57FBDA867628}"/>
          </ac:spMkLst>
        </pc:spChg>
        <pc:spChg chg="add del">
          <ac:chgData name="Andrew Kunisawa" userId="f6d4cdcc-20db-4d55-96ee-1eb9a3a3b176" providerId="ADAL" clId="{47B8473C-ED8E-4259-AA31-C1026D016EE6}" dt="2018-11-25T20:45:33.970" v="3949"/>
          <ac:spMkLst>
            <pc:docMk/>
            <pc:sldMk cId="2025558442" sldId="269"/>
            <ac:spMk id="11" creationId="{867D4867-5BA7-4462-B2F6-A23F4A622AA7}"/>
          </ac:spMkLst>
        </pc:spChg>
        <pc:picChg chg="add mod ord">
          <ac:chgData name="Andrew Kunisawa" userId="f6d4cdcc-20db-4d55-96ee-1eb9a3a3b176" providerId="ADAL" clId="{47B8473C-ED8E-4259-AA31-C1026D016EE6}" dt="2018-11-25T20:12:05.658" v="3290" actId="26606"/>
          <ac:picMkLst>
            <pc:docMk/>
            <pc:sldMk cId="2025558442" sldId="269"/>
            <ac:picMk id="6" creationId="{BC281FE5-8CAF-4C3B-A703-F5A81A1028E0}"/>
          </ac:picMkLst>
        </pc:picChg>
      </pc:sldChg>
      <pc:sldChg chg="addSp delSp modSp add mod modTransition setBg delDesignElem">
        <pc:chgData name="Andrew Kunisawa" userId="f6d4cdcc-20db-4d55-96ee-1eb9a3a3b176" providerId="ADAL" clId="{47B8473C-ED8E-4259-AA31-C1026D016EE6}" dt="2018-11-26T03:11:11.384" v="7227"/>
        <pc:sldMkLst>
          <pc:docMk/>
          <pc:sldMk cId="1908266600" sldId="270"/>
        </pc:sldMkLst>
        <pc:spChg chg="mod">
          <ac:chgData name="Andrew Kunisawa" userId="f6d4cdcc-20db-4d55-96ee-1eb9a3a3b176" providerId="ADAL" clId="{47B8473C-ED8E-4259-AA31-C1026D016EE6}" dt="2018-11-25T20:24:54.702" v="3573" actId="20577"/>
          <ac:spMkLst>
            <pc:docMk/>
            <pc:sldMk cId="1908266600" sldId="270"/>
            <ac:spMk id="2" creationId="{4A16AF1A-13DD-4312-8372-93838179F7F1}"/>
          </ac:spMkLst>
        </pc:spChg>
        <pc:spChg chg="del">
          <ac:chgData name="Andrew Kunisawa" userId="f6d4cdcc-20db-4d55-96ee-1eb9a3a3b176" providerId="ADAL" clId="{47B8473C-ED8E-4259-AA31-C1026D016EE6}" dt="2018-11-25T20:23:47.497" v="3553" actId="931"/>
          <ac:spMkLst>
            <pc:docMk/>
            <pc:sldMk cId="1908266600" sldId="270"/>
            <ac:spMk id="3" creationId="{258763D7-6E28-4C98-8A3C-69FD4C7274DC}"/>
          </ac:spMkLst>
        </pc:spChg>
        <pc:spChg chg="mod">
          <ac:chgData name="Andrew Kunisawa" userId="f6d4cdcc-20db-4d55-96ee-1eb9a3a3b176" providerId="ADAL" clId="{47B8473C-ED8E-4259-AA31-C1026D016EE6}" dt="2018-11-25T20:26:41.084" v="3795" actId="20577"/>
          <ac:spMkLst>
            <pc:docMk/>
            <pc:sldMk cId="1908266600" sldId="270"/>
            <ac:spMk id="4" creationId="{E395B418-4EE6-4DE2-8F0D-87C9741B4229}"/>
          </ac:spMkLst>
        </pc:spChg>
        <pc:spChg chg="add del">
          <ac:chgData name="Andrew Kunisawa" userId="f6d4cdcc-20db-4d55-96ee-1eb9a3a3b176" providerId="ADAL" clId="{47B8473C-ED8E-4259-AA31-C1026D016EE6}" dt="2018-11-25T20:45:33.970" v="3949"/>
          <ac:spMkLst>
            <pc:docMk/>
            <pc:sldMk cId="1908266600" sldId="270"/>
            <ac:spMk id="11" creationId="{867D4867-5BA7-4462-B2F6-A23F4A622AA7}"/>
          </ac:spMkLst>
        </pc:spChg>
        <pc:picChg chg="add mod ord">
          <ac:chgData name="Andrew Kunisawa" userId="f6d4cdcc-20db-4d55-96ee-1eb9a3a3b176" providerId="ADAL" clId="{47B8473C-ED8E-4259-AA31-C1026D016EE6}" dt="2018-11-25T20:24:43.535" v="3556" actId="26606"/>
          <ac:picMkLst>
            <pc:docMk/>
            <pc:sldMk cId="1908266600" sldId="270"/>
            <ac:picMk id="6" creationId="{7373A336-9B64-4177-B584-1A2937B9776E}"/>
          </ac:picMkLst>
        </pc:picChg>
      </pc:sldChg>
      <pc:sldChg chg="addSp delSp modSp add mod modTransition setBg delDesignElem">
        <pc:chgData name="Andrew Kunisawa" userId="f6d4cdcc-20db-4d55-96ee-1eb9a3a3b176" providerId="ADAL" clId="{47B8473C-ED8E-4259-AA31-C1026D016EE6}" dt="2018-11-26T03:11:11.384" v="7227"/>
        <pc:sldMkLst>
          <pc:docMk/>
          <pc:sldMk cId="1441148222" sldId="271"/>
        </pc:sldMkLst>
        <pc:spChg chg="mod">
          <ac:chgData name="Andrew Kunisawa" userId="f6d4cdcc-20db-4d55-96ee-1eb9a3a3b176" providerId="ADAL" clId="{47B8473C-ED8E-4259-AA31-C1026D016EE6}" dt="2018-11-25T20:29:28.198" v="3892" actId="26606"/>
          <ac:spMkLst>
            <pc:docMk/>
            <pc:sldMk cId="1441148222" sldId="271"/>
            <ac:spMk id="2" creationId="{B8B95D2D-FB89-4C2D-9FDB-F63A62D166E3}"/>
          </ac:spMkLst>
        </pc:spChg>
        <pc:spChg chg="del">
          <ac:chgData name="Andrew Kunisawa" userId="f6d4cdcc-20db-4d55-96ee-1eb9a3a3b176" providerId="ADAL" clId="{47B8473C-ED8E-4259-AA31-C1026D016EE6}" dt="2018-11-25T20:28:13.651" v="3797" actId="931"/>
          <ac:spMkLst>
            <pc:docMk/>
            <pc:sldMk cId="1441148222" sldId="271"/>
            <ac:spMk id="3" creationId="{B885B808-BE29-48A3-9F4D-66869CA7CEAE}"/>
          </ac:spMkLst>
        </pc:spChg>
        <pc:spChg chg="mod">
          <ac:chgData name="Andrew Kunisawa" userId="f6d4cdcc-20db-4d55-96ee-1eb9a3a3b176" providerId="ADAL" clId="{47B8473C-ED8E-4259-AA31-C1026D016EE6}" dt="2018-11-25T20:30:34.569" v="3929" actId="113"/>
          <ac:spMkLst>
            <pc:docMk/>
            <pc:sldMk cId="1441148222" sldId="271"/>
            <ac:spMk id="4" creationId="{E71EB15B-DF75-430A-968B-4D6316FE25C7}"/>
          </ac:spMkLst>
        </pc:spChg>
        <pc:spChg chg="add del">
          <ac:chgData name="Andrew Kunisawa" userId="f6d4cdcc-20db-4d55-96ee-1eb9a3a3b176" providerId="ADAL" clId="{47B8473C-ED8E-4259-AA31-C1026D016EE6}" dt="2018-11-25T20:28:42.057" v="3799" actId="26606"/>
          <ac:spMkLst>
            <pc:docMk/>
            <pc:sldMk cId="1441148222" sldId="271"/>
            <ac:spMk id="11" creationId="{B8D412AD-9CF4-4510-97DC-34D6CC830887}"/>
          </ac:spMkLst>
        </pc:spChg>
        <pc:spChg chg="add del">
          <ac:chgData name="Andrew Kunisawa" userId="f6d4cdcc-20db-4d55-96ee-1eb9a3a3b176" providerId="ADAL" clId="{47B8473C-ED8E-4259-AA31-C1026D016EE6}" dt="2018-11-25T20:29:28.198" v="3892" actId="26606"/>
          <ac:spMkLst>
            <pc:docMk/>
            <pc:sldMk cId="1441148222" sldId="271"/>
            <ac:spMk id="13" creationId="{42A5316D-ED2F-4F89-B4B4-8D9240B1A348}"/>
          </ac:spMkLst>
        </pc:spChg>
        <pc:spChg chg="add del">
          <ac:chgData name="Andrew Kunisawa" userId="f6d4cdcc-20db-4d55-96ee-1eb9a3a3b176" providerId="ADAL" clId="{47B8473C-ED8E-4259-AA31-C1026D016EE6}" dt="2018-11-25T20:45:33.970" v="3949"/>
          <ac:spMkLst>
            <pc:docMk/>
            <pc:sldMk cId="1441148222" sldId="271"/>
            <ac:spMk id="18" creationId="{B8D412AD-9CF4-4510-97DC-34D6CC830887}"/>
          </ac:spMkLst>
        </pc:spChg>
        <pc:picChg chg="add mod ord">
          <ac:chgData name="Andrew Kunisawa" userId="f6d4cdcc-20db-4d55-96ee-1eb9a3a3b176" providerId="ADAL" clId="{47B8473C-ED8E-4259-AA31-C1026D016EE6}" dt="2018-11-25T20:29:28.198" v="3892" actId="26606"/>
          <ac:picMkLst>
            <pc:docMk/>
            <pc:sldMk cId="1441148222" sldId="271"/>
            <ac:picMk id="6" creationId="{700ADB9A-83CB-4307-BCA4-89FBAE8F2CFB}"/>
          </ac:picMkLst>
        </pc:picChg>
      </pc:sldChg>
      <pc:sldChg chg="addSp delSp modSp add mod modTransition setBg setClrOvrMap">
        <pc:chgData name="Andrew Kunisawa" userId="f6d4cdcc-20db-4d55-96ee-1eb9a3a3b176" providerId="ADAL" clId="{47B8473C-ED8E-4259-AA31-C1026D016EE6}" dt="2018-11-26T03:11:11.384" v="7227"/>
        <pc:sldMkLst>
          <pc:docMk/>
          <pc:sldMk cId="2697126408" sldId="273"/>
        </pc:sldMkLst>
        <pc:spChg chg="mod">
          <ac:chgData name="Andrew Kunisawa" userId="f6d4cdcc-20db-4d55-96ee-1eb9a3a3b176" providerId="ADAL" clId="{47B8473C-ED8E-4259-AA31-C1026D016EE6}" dt="2018-11-25T20:58:27.961" v="4586" actId="26606"/>
          <ac:spMkLst>
            <pc:docMk/>
            <pc:sldMk cId="2697126408" sldId="273"/>
            <ac:spMk id="2" creationId="{5CFCCAB6-7999-4A17-9D4C-A796F2C04EBC}"/>
          </ac:spMkLst>
        </pc:spChg>
        <pc:spChg chg="del">
          <ac:chgData name="Andrew Kunisawa" userId="f6d4cdcc-20db-4d55-96ee-1eb9a3a3b176" providerId="ADAL" clId="{47B8473C-ED8E-4259-AA31-C1026D016EE6}" dt="2018-11-25T20:57:15.955" v="4501" actId="931"/>
          <ac:spMkLst>
            <pc:docMk/>
            <pc:sldMk cId="2697126408" sldId="273"/>
            <ac:spMk id="3" creationId="{4221AB81-1D77-473A-80F9-6FCFC6A70745}"/>
          </ac:spMkLst>
        </pc:spChg>
        <pc:spChg chg="mod">
          <ac:chgData name="Andrew Kunisawa" userId="f6d4cdcc-20db-4d55-96ee-1eb9a3a3b176" providerId="ADAL" clId="{47B8473C-ED8E-4259-AA31-C1026D016EE6}" dt="2018-11-25T21:01:02.642" v="4771" actId="20577"/>
          <ac:spMkLst>
            <pc:docMk/>
            <pc:sldMk cId="2697126408" sldId="273"/>
            <ac:spMk id="4" creationId="{F522323A-6862-4E7C-BDD3-4751B6F1DBF7}"/>
          </ac:spMkLst>
        </pc:spChg>
        <pc:spChg chg="add del">
          <ac:chgData name="Andrew Kunisawa" userId="f6d4cdcc-20db-4d55-96ee-1eb9a3a3b176" providerId="ADAL" clId="{47B8473C-ED8E-4259-AA31-C1026D016EE6}" dt="2018-11-25T20:58:27.961" v="4586" actId="26606"/>
          <ac:spMkLst>
            <pc:docMk/>
            <pc:sldMk cId="2697126408" sldId="273"/>
            <ac:spMk id="11" creationId="{867D4867-5BA7-4462-B2F6-A23F4A622AA7}"/>
          </ac:spMkLst>
        </pc:spChg>
        <pc:spChg chg="add">
          <ac:chgData name="Andrew Kunisawa" userId="f6d4cdcc-20db-4d55-96ee-1eb9a3a3b176" providerId="ADAL" clId="{47B8473C-ED8E-4259-AA31-C1026D016EE6}" dt="2018-11-25T20:58:27.961" v="4586" actId="26606"/>
          <ac:spMkLst>
            <pc:docMk/>
            <pc:sldMk cId="2697126408" sldId="273"/>
            <ac:spMk id="16" creationId="{F2B38F72-8FC4-4001-8C67-FA6B86DEC767}"/>
          </ac:spMkLst>
        </pc:spChg>
        <pc:picChg chg="add mod ord">
          <ac:chgData name="Andrew Kunisawa" userId="f6d4cdcc-20db-4d55-96ee-1eb9a3a3b176" providerId="ADAL" clId="{47B8473C-ED8E-4259-AA31-C1026D016EE6}" dt="2018-11-25T20:58:27.961" v="4586" actId="26606"/>
          <ac:picMkLst>
            <pc:docMk/>
            <pc:sldMk cId="2697126408" sldId="273"/>
            <ac:picMk id="6" creationId="{5723A65F-43DB-49F3-810F-8F7DF1432E76}"/>
          </ac:picMkLst>
        </pc:picChg>
      </pc:sldChg>
      <pc:sldChg chg="addSp delSp modSp add mod modTransition setBg setClrOvrMap">
        <pc:chgData name="Andrew Kunisawa" userId="f6d4cdcc-20db-4d55-96ee-1eb9a3a3b176" providerId="ADAL" clId="{47B8473C-ED8E-4259-AA31-C1026D016EE6}" dt="2018-11-26T03:11:11.384" v="7227"/>
        <pc:sldMkLst>
          <pc:docMk/>
          <pc:sldMk cId="1962426943" sldId="274"/>
        </pc:sldMkLst>
        <pc:spChg chg="mod">
          <ac:chgData name="Andrew Kunisawa" userId="f6d4cdcc-20db-4d55-96ee-1eb9a3a3b176" providerId="ADAL" clId="{47B8473C-ED8E-4259-AA31-C1026D016EE6}" dt="2018-11-25T21:06:45.320" v="4849" actId="20577"/>
          <ac:spMkLst>
            <pc:docMk/>
            <pc:sldMk cId="1962426943" sldId="274"/>
            <ac:spMk id="2" creationId="{7B73B99C-0FBA-4129-B396-83309D7BFD63}"/>
          </ac:spMkLst>
        </pc:spChg>
        <pc:spChg chg="del">
          <ac:chgData name="Andrew Kunisawa" userId="f6d4cdcc-20db-4d55-96ee-1eb9a3a3b176" providerId="ADAL" clId="{47B8473C-ED8E-4259-AA31-C1026D016EE6}" dt="2018-11-25T21:05:20.819" v="4773" actId="931"/>
          <ac:spMkLst>
            <pc:docMk/>
            <pc:sldMk cId="1962426943" sldId="274"/>
            <ac:spMk id="3" creationId="{F46D0F8C-AF3B-4CE7-AF09-237BFAABE032}"/>
          </ac:spMkLst>
        </pc:spChg>
        <pc:spChg chg="del mod">
          <ac:chgData name="Andrew Kunisawa" userId="f6d4cdcc-20db-4d55-96ee-1eb9a3a3b176" providerId="ADAL" clId="{47B8473C-ED8E-4259-AA31-C1026D016EE6}" dt="2018-11-25T21:05:53.673" v="4779" actId="26606"/>
          <ac:spMkLst>
            <pc:docMk/>
            <pc:sldMk cId="1962426943" sldId="274"/>
            <ac:spMk id="4" creationId="{D4B6744D-4FCF-492F-A27F-7BF96A704E92}"/>
          </ac:spMkLst>
        </pc:spChg>
        <pc:spChg chg="add del">
          <ac:chgData name="Andrew Kunisawa" userId="f6d4cdcc-20db-4d55-96ee-1eb9a3a3b176" providerId="ADAL" clId="{47B8473C-ED8E-4259-AA31-C1026D016EE6}" dt="2018-11-25T21:05:39.248" v="4776" actId="26606"/>
          <ac:spMkLst>
            <pc:docMk/>
            <pc:sldMk cId="1962426943" sldId="274"/>
            <ac:spMk id="11" creationId="{F2B38F72-8FC4-4001-8C67-FA6B86DEC767}"/>
          </ac:spMkLst>
        </pc:spChg>
        <pc:spChg chg="add del">
          <ac:chgData name="Andrew Kunisawa" userId="f6d4cdcc-20db-4d55-96ee-1eb9a3a3b176" providerId="ADAL" clId="{47B8473C-ED8E-4259-AA31-C1026D016EE6}" dt="2018-11-25T21:05:53.662" v="4778" actId="26606"/>
          <ac:spMkLst>
            <pc:docMk/>
            <pc:sldMk cId="1962426943" sldId="274"/>
            <ac:spMk id="13" creationId="{BE95D989-81FA-4BAD-9AD5-E46CEDA91B36}"/>
          </ac:spMkLst>
        </pc:spChg>
        <pc:spChg chg="add del">
          <ac:chgData name="Andrew Kunisawa" userId="f6d4cdcc-20db-4d55-96ee-1eb9a3a3b176" providerId="ADAL" clId="{47B8473C-ED8E-4259-AA31-C1026D016EE6}" dt="2018-11-25T21:05:53.662" v="4778" actId="26606"/>
          <ac:spMkLst>
            <pc:docMk/>
            <pc:sldMk cId="1962426943" sldId="274"/>
            <ac:spMk id="14" creationId="{156189E5-8A3E-4CFD-B71B-CCD0F8495E56}"/>
          </ac:spMkLst>
        </pc:spChg>
        <pc:spChg chg="add del">
          <ac:chgData name="Andrew Kunisawa" userId="f6d4cdcc-20db-4d55-96ee-1eb9a3a3b176" providerId="ADAL" clId="{47B8473C-ED8E-4259-AA31-C1026D016EE6}" dt="2018-11-25T21:06:32.278" v="4831" actId="26606"/>
          <ac:spMkLst>
            <pc:docMk/>
            <pc:sldMk cId="1962426943" sldId="274"/>
            <ac:spMk id="16" creationId="{1486A1FB-BD35-4FEB-91EB-B2F5055B23F6}"/>
          </ac:spMkLst>
        </pc:spChg>
        <pc:spChg chg="add del">
          <ac:chgData name="Andrew Kunisawa" userId="f6d4cdcc-20db-4d55-96ee-1eb9a3a3b176" providerId="ADAL" clId="{47B8473C-ED8E-4259-AA31-C1026D016EE6}" dt="2018-11-25T21:06:32.278" v="4831" actId="26606"/>
          <ac:spMkLst>
            <pc:docMk/>
            <pc:sldMk cId="1962426943" sldId="274"/>
            <ac:spMk id="18" creationId="{32863260-465E-4A9B-98CA-77693B32C207}"/>
          </ac:spMkLst>
        </pc:spChg>
        <pc:spChg chg="add mod">
          <ac:chgData name="Andrew Kunisawa" userId="f6d4cdcc-20db-4d55-96ee-1eb9a3a3b176" providerId="ADAL" clId="{47B8473C-ED8E-4259-AA31-C1026D016EE6}" dt="2018-11-25T21:08:13.387" v="5001" actId="255"/>
          <ac:spMkLst>
            <pc:docMk/>
            <pc:sldMk cId="1962426943" sldId="274"/>
            <ac:spMk id="23" creationId="{F614231B-FE1D-4DFF-ACC7-3E04D29EF250}"/>
          </ac:spMkLst>
        </pc:spChg>
        <pc:spChg chg="add">
          <ac:chgData name="Andrew Kunisawa" userId="f6d4cdcc-20db-4d55-96ee-1eb9a3a3b176" providerId="ADAL" clId="{47B8473C-ED8E-4259-AA31-C1026D016EE6}" dt="2018-11-25T21:06:32.278" v="4831" actId="26606"/>
          <ac:spMkLst>
            <pc:docMk/>
            <pc:sldMk cId="1962426943" sldId="274"/>
            <ac:spMk id="26" creationId="{867D4867-5BA7-4462-B2F6-A23F4A622AA7}"/>
          </ac:spMkLst>
        </pc:spChg>
        <pc:picChg chg="add del mod ord">
          <ac:chgData name="Andrew Kunisawa" userId="f6d4cdcc-20db-4d55-96ee-1eb9a3a3b176" providerId="ADAL" clId="{47B8473C-ED8E-4259-AA31-C1026D016EE6}" dt="2018-11-25T21:06:32.278" v="4831" actId="26606"/>
          <ac:picMkLst>
            <pc:docMk/>
            <pc:sldMk cId="1962426943" sldId="274"/>
            <ac:picMk id="6" creationId="{012382B3-EE18-4317-B2FE-060BD60588B9}"/>
          </ac:picMkLst>
        </pc:picChg>
        <pc:picChg chg="add">
          <ac:chgData name="Andrew Kunisawa" userId="f6d4cdcc-20db-4d55-96ee-1eb9a3a3b176" providerId="ADAL" clId="{47B8473C-ED8E-4259-AA31-C1026D016EE6}" dt="2018-11-25T21:06:32.278" v="4831" actId="26606"/>
          <ac:picMkLst>
            <pc:docMk/>
            <pc:sldMk cId="1962426943" sldId="274"/>
            <ac:picMk id="21" creationId="{012382B3-EE18-4317-B2FE-060BD60588B9}"/>
          </ac:picMkLst>
        </pc:picChg>
        <pc:cxnChg chg="add del">
          <ac:chgData name="Andrew Kunisawa" userId="f6d4cdcc-20db-4d55-96ee-1eb9a3a3b176" providerId="ADAL" clId="{47B8473C-ED8E-4259-AA31-C1026D016EE6}" dt="2018-11-25T21:06:32.278" v="4831" actId="26606"/>
          <ac:cxnSpMkLst>
            <pc:docMk/>
            <pc:sldMk cId="1962426943" sldId="274"/>
            <ac:cxnSpMk id="15" creationId="{7C53DECA-A5E8-4D5D-B13F-D6AD333809F9}"/>
          </ac:cxnSpMkLst>
        </pc:cxnChg>
        <pc:cxnChg chg="add del">
          <ac:chgData name="Andrew Kunisawa" userId="f6d4cdcc-20db-4d55-96ee-1eb9a3a3b176" providerId="ADAL" clId="{47B8473C-ED8E-4259-AA31-C1026D016EE6}" dt="2018-11-25T21:06:32.278" v="4831" actId="26606"/>
          <ac:cxnSpMkLst>
            <pc:docMk/>
            <pc:sldMk cId="1962426943" sldId="274"/>
            <ac:cxnSpMk id="17" creationId="{C0B7D759-A40B-4440-8F92-5C4DE42253A7}"/>
          </ac:cxnSpMkLst>
        </pc:cxnChg>
      </pc:sldChg>
      <pc:sldChg chg="addSp delSp modSp add mod modTransition setBg setClrOvrMap">
        <pc:chgData name="Andrew Kunisawa" userId="f6d4cdcc-20db-4d55-96ee-1eb9a3a3b176" providerId="ADAL" clId="{47B8473C-ED8E-4259-AA31-C1026D016EE6}" dt="2018-11-26T03:11:11.384" v="7227"/>
        <pc:sldMkLst>
          <pc:docMk/>
          <pc:sldMk cId="3481522735" sldId="275"/>
        </pc:sldMkLst>
        <pc:spChg chg="mod">
          <ac:chgData name="Andrew Kunisawa" userId="f6d4cdcc-20db-4d55-96ee-1eb9a3a3b176" providerId="ADAL" clId="{47B8473C-ED8E-4259-AA31-C1026D016EE6}" dt="2018-11-25T21:26:29.387" v="5045" actId="20577"/>
          <ac:spMkLst>
            <pc:docMk/>
            <pc:sldMk cId="3481522735" sldId="275"/>
            <ac:spMk id="2" creationId="{A955211E-6434-4B47-8F60-3195CA5DE52B}"/>
          </ac:spMkLst>
        </pc:spChg>
        <pc:spChg chg="del">
          <ac:chgData name="Andrew Kunisawa" userId="f6d4cdcc-20db-4d55-96ee-1eb9a3a3b176" providerId="ADAL" clId="{47B8473C-ED8E-4259-AA31-C1026D016EE6}" dt="2018-11-25T21:26:01.592" v="5003" actId="931"/>
          <ac:spMkLst>
            <pc:docMk/>
            <pc:sldMk cId="3481522735" sldId="275"/>
            <ac:spMk id="3" creationId="{92A5E82D-4516-4331-A570-47DFCD03107C}"/>
          </ac:spMkLst>
        </pc:spChg>
        <pc:spChg chg="mod">
          <ac:chgData name="Andrew Kunisawa" userId="f6d4cdcc-20db-4d55-96ee-1eb9a3a3b176" providerId="ADAL" clId="{47B8473C-ED8E-4259-AA31-C1026D016EE6}" dt="2018-11-25T21:28:30.950" v="5290" actId="20577"/>
          <ac:spMkLst>
            <pc:docMk/>
            <pc:sldMk cId="3481522735" sldId="275"/>
            <ac:spMk id="4" creationId="{91E12E64-81DF-42DF-9201-EE356DE3DE63}"/>
          </ac:spMkLst>
        </pc:spChg>
        <pc:spChg chg="add">
          <ac:chgData name="Andrew Kunisawa" userId="f6d4cdcc-20db-4d55-96ee-1eb9a3a3b176" providerId="ADAL" clId="{47B8473C-ED8E-4259-AA31-C1026D016EE6}" dt="2018-11-25T21:26:09.693" v="5004" actId="26606"/>
          <ac:spMkLst>
            <pc:docMk/>
            <pc:sldMk cId="3481522735" sldId="275"/>
            <ac:spMk id="11" creationId="{F2B38F72-8FC4-4001-8C67-FA6B86DEC767}"/>
          </ac:spMkLst>
        </pc:spChg>
        <pc:picChg chg="add mod ord">
          <ac:chgData name="Andrew Kunisawa" userId="f6d4cdcc-20db-4d55-96ee-1eb9a3a3b176" providerId="ADAL" clId="{47B8473C-ED8E-4259-AA31-C1026D016EE6}" dt="2018-11-25T21:26:09.693" v="5004" actId="26606"/>
          <ac:picMkLst>
            <pc:docMk/>
            <pc:sldMk cId="3481522735" sldId="275"/>
            <ac:picMk id="6" creationId="{47DBA34C-83A6-4467-BED8-E1842225713C}"/>
          </ac:picMkLst>
        </pc:picChg>
      </pc:sldChg>
      <pc:sldChg chg="addSp delSp modSp add mod modTransition setBg setClrOvrMap">
        <pc:chgData name="Andrew Kunisawa" userId="f6d4cdcc-20db-4d55-96ee-1eb9a3a3b176" providerId="ADAL" clId="{47B8473C-ED8E-4259-AA31-C1026D016EE6}" dt="2018-11-27T01:36:37.264" v="7639" actId="5793"/>
        <pc:sldMkLst>
          <pc:docMk/>
          <pc:sldMk cId="1150357207" sldId="276"/>
        </pc:sldMkLst>
        <pc:spChg chg="mod">
          <ac:chgData name="Andrew Kunisawa" userId="f6d4cdcc-20db-4d55-96ee-1eb9a3a3b176" providerId="ADAL" clId="{47B8473C-ED8E-4259-AA31-C1026D016EE6}" dt="2018-11-25T21:48:08.391" v="5524" actId="26606"/>
          <ac:spMkLst>
            <pc:docMk/>
            <pc:sldMk cId="1150357207" sldId="276"/>
            <ac:spMk id="2" creationId="{0D10B2DB-AF3A-4FFE-A4BF-3090608A05AF}"/>
          </ac:spMkLst>
        </pc:spChg>
        <pc:spChg chg="del">
          <ac:chgData name="Andrew Kunisawa" userId="f6d4cdcc-20db-4d55-96ee-1eb9a3a3b176" providerId="ADAL" clId="{47B8473C-ED8E-4259-AA31-C1026D016EE6}" dt="2018-11-25T21:39:43.123" v="5292" actId="931"/>
          <ac:spMkLst>
            <pc:docMk/>
            <pc:sldMk cId="1150357207" sldId="276"/>
            <ac:spMk id="3" creationId="{2AF5020B-637C-477C-8304-7D9BBFD42FD2}"/>
          </ac:spMkLst>
        </pc:spChg>
        <pc:spChg chg="mod">
          <ac:chgData name="Andrew Kunisawa" userId="f6d4cdcc-20db-4d55-96ee-1eb9a3a3b176" providerId="ADAL" clId="{47B8473C-ED8E-4259-AA31-C1026D016EE6}" dt="2018-11-27T01:36:37.264" v="7639" actId="5793"/>
          <ac:spMkLst>
            <pc:docMk/>
            <pc:sldMk cId="1150357207" sldId="276"/>
            <ac:spMk id="4" creationId="{86A13FFA-5135-4789-8004-D34A457DD8C2}"/>
          </ac:spMkLst>
        </pc:spChg>
        <pc:spChg chg="add del">
          <ac:chgData name="Andrew Kunisawa" userId="f6d4cdcc-20db-4d55-96ee-1eb9a3a3b176" providerId="ADAL" clId="{47B8473C-ED8E-4259-AA31-C1026D016EE6}" dt="2018-11-25T21:48:08.391" v="5524" actId="26606"/>
          <ac:spMkLst>
            <pc:docMk/>
            <pc:sldMk cId="1150357207" sldId="276"/>
            <ac:spMk id="11" creationId="{867D4867-5BA7-4462-B2F6-A23F4A622AA7}"/>
          </ac:spMkLst>
        </pc:spChg>
        <pc:spChg chg="add del">
          <ac:chgData name="Andrew Kunisawa" userId="f6d4cdcc-20db-4d55-96ee-1eb9a3a3b176" providerId="ADAL" clId="{47B8473C-ED8E-4259-AA31-C1026D016EE6}" dt="2018-11-25T21:48:08.382" v="5523" actId="26606"/>
          <ac:spMkLst>
            <pc:docMk/>
            <pc:sldMk cId="1150357207" sldId="276"/>
            <ac:spMk id="16" creationId="{4F74D28C-3268-4E35-8EE1-D92CB4A85A7D}"/>
          </ac:spMkLst>
        </pc:spChg>
        <pc:spChg chg="add">
          <ac:chgData name="Andrew Kunisawa" userId="f6d4cdcc-20db-4d55-96ee-1eb9a3a3b176" providerId="ADAL" clId="{47B8473C-ED8E-4259-AA31-C1026D016EE6}" dt="2018-11-25T21:48:08.391" v="5524" actId="26606"/>
          <ac:spMkLst>
            <pc:docMk/>
            <pc:sldMk cId="1150357207" sldId="276"/>
            <ac:spMk id="18" creationId="{F2B38F72-8FC4-4001-8C67-FA6B86DEC767}"/>
          </ac:spMkLst>
        </pc:spChg>
        <pc:picChg chg="add mod ord">
          <ac:chgData name="Andrew Kunisawa" userId="f6d4cdcc-20db-4d55-96ee-1eb9a3a3b176" providerId="ADAL" clId="{47B8473C-ED8E-4259-AA31-C1026D016EE6}" dt="2018-11-25T21:48:08.391" v="5524" actId="26606"/>
          <ac:picMkLst>
            <pc:docMk/>
            <pc:sldMk cId="1150357207" sldId="276"/>
            <ac:picMk id="6" creationId="{F4ADA19C-6401-47DC-8AD0-40C04B4F3AF6}"/>
          </ac:picMkLst>
        </pc:picChg>
      </pc:sldChg>
      <pc:sldChg chg="addSp delSp modSp add mod modTransition setBg setClrOvrMap">
        <pc:chgData name="Andrew Kunisawa" userId="f6d4cdcc-20db-4d55-96ee-1eb9a3a3b176" providerId="ADAL" clId="{47B8473C-ED8E-4259-AA31-C1026D016EE6}" dt="2018-11-26T03:11:11.384" v="7227"/>
        <pc:sldMkLst>
          <pc:docMk/>
          <pc:sldMk cId="3187628651" sldId="277"/>
        </pc:sldMkLst>
        <pc:spChg chg="mod">
          <ac:chgData name="Andrew Kunisawa" userId="f6d4cdcc-20db-4d55-96ee-1eb9a3a3b176" providerId="ADAL" clId="{47B8473C-ED8E-4259-AA31-C1026D016EE6}" dt="2018-11-25T21:55:26.530" v="5563" actId="26606"/>
          <ac:spMkLst>
            <pc:docMk/>
            <pc:sldMk cId="3187628651" sldId="277"/>
            <ac:spMk id="2" creationId="{42181A68-8E39-4B77-BAB2-0587F6C2401F}"/>
          </ac:spMkLst>
        </pc:spChg>
        <pc:spChg chg="del">
          <ac:chgData name="Andrew Kunisawa" userId="f6d4cdcc-20db-4d55-96ee-1eb9a3a3b176" providerId="ADAL" clId="{47B8473C-ED8E-4259-AA31-C1026D016EE6}" dt="2018-11-25T21:54:56.539" v="5526" actId="931"/>
          <ac:spMkLst>
            <pc:docMk/>
            <pc:sldMk cId="3187628651" sldId="277"/>
            <ac:spMk id="3" creationId="{5A645911-1144-4EB7-984F-95EDF49E0EBB}"/>
          </ac:spMkLst>
        </pc:spChg>
        <pc:spChg chg="mod">
          <ac:chgData name="Andrew Kunisawa" userId="f6d4cdcc-20db-4d55-96ee-1eb9a3a3b176" providerId="ADAL" clId="{47B8473C-ED8E-4259-AA31-C1026D016EE6}" dt="2018-11-25T21:59:12.718" v="5722" actId="20577"/>
          <ac:spMkLst>
            <pc:docMk/>
            <pc:sldMk cId="3187628651" sldId="277"/>
            <ac:spMk id="4" creationId="{BED03FD9-361A-4DCC-B516-56670ED48D89}"/>
          </ac:spMkLst>
        </pc:spChg>
        <pc:spChg chg="add">
          <ac:chgData name="Andrew Kunisawa" userId="f6d4cdcc-20db-4d55-96ee-1eb9a3a3b176" providerId="ADAL" clId="{47B8473C-ED8E-4259-AA31-C1026D016EE6}" dt="2018-11-25T21:55:26.530" v="5563" actId="26606"/>
          <ac:spMkLst>
            <pc:docMk/>
            <pc:sldMk cId="3187628651" sldId="277"/>
            <ac:spMk id="11" creationId="{F2B38F72-8FC4-4001-8C67-FA6B86DEC767}"/>
          </ac:spMkLst>
        </pc:spChg>
        <pc:picChg chg="add mod ord">
          <ac:chgData name="Andrew Kunisawa" userId="f6d4cdcc-20db-4d55-96ee-1eb9a3a3b176" providerId="ADAL" clId="{47B8473C-ED8E-4259-AA31-C1026D016EE6}" dt="2018-11-26T03:09:20.586" v="7223" actId="14826"/>
          <ac:picMkLst>
            <pc:docMk/>
            <pc:sldMk cId="3187628651" sldId="277"/>
            <ac:picMk id="6" creationId="{07C03FB6-8815-415C-8DD3-D7B351004C38}"/>
          </ac:picMkLst>
        </pc:picChg>
      </pc:sldChg>
      <pc:sldChg chg="addSp delSp modSp add mod modTransition setBg setClrOvrMap">
        <pc:chgData name="Andrew Kunisawa" userId="f6d4cdcc-20db-4d55-96ee-1eb9a3a3b176" providerId="ADAL" clId="{47B8473C-ED8E-4259-AA31-C1026D016EE6}" dt="2018-11-26T03:11:11.384" v="7227"/>
        <pc:sldMkLst>
          <pc:docMk/>
          <pc:sldMk cId="3400288770" sldId="278"/>
        </pc:sldMkLst>
        <pc:spChg chg="mod">
          <ac:chgData name="Andrew Kunisawa" userId="f6d4cdcc-20db-4d55-96ee-1eb9a3a3b176" providerId="ADAL" clId="{47B8473C-ED8E-4259-AA31-C1026D016EE6}" dt="2018-11-25T22:22:59.224" v="5766" actId="20577"/>
          <ac:spMkLst>
            <pc:docMk/>
            <pc:sldMk cId="3400288770" sldId="278"/>
            <ac:spMk id="2" creationId="{A7DDBDFF-B8AE-4E82-A4D8-257E7947983E}"/>
          </ac:spMkLst>
        </pc:spChg>
        <pc:spChg chg="del">
          <ac:chgData name="Andrew Kunisawa" userId="f6d4cdcc-20db-4d55-96ee-1eb9a3a3b176" providerId="ADAL" clId="{47B8473C-ED8E-4259-AA31-C1026D016EE6}" dt="2018-11-25T22:21:47.130" v="5724" actId="931"/>
          <ac:spMkLst>
            <pc:docMk/>
            <pc:sldMk cId="3400288770" sldId="278"/>
            <ac:spMk id="3" creationId="{694772B7-994D-4E63-8263-227BDF1A4CD5}"/>
          </ac:spMkLst>
        </pc:spChg>
        <pc:spChg chg="del mod">
          <ac:chgData name="Andrew Kunisawa" userId="f6d4cdcc-20db-4d55-96ee-1eb9a3a3b176" providerId="ADAL" clId="{47B8473C-ED8E-4259-AA31-C1026D016EE6}" dt="2018-11-25T22:22:36.913" v="5727" actId="26606"/>
          <ac:spMkLst>
            <pc:docMk/>
            <pc:sldMk cId="3400288770" sldId="278"/>
            <ac:spMk id="4" creationId="{1022884F-D540-410A-A2C4-F9C1B40908C2}"/>
          </ac:spMkLst>
        </pc:spChg>
        <pc:spChg chg="add del">
          <ac:chgData name="Andrew Kunisawa" userId="f6d4cdcc-20db-4d55-96ee-1eb9a3a3b176" providerId="ADAL" clId="{47B8473C-ED8E-4259-AA31-C1026D016EE6}" dt="2018-11-25T22:22:36.905" v="5726" actId="26606"/>
          <ac:spMkLst>
            <pc:docMk/>
            <pc:sldMk cId="3400288770" sldId="278"/>
            <ac:spMk id="11" creationId="{F2B38F72-8FC4-4001-8C67-FA6B86DEC767}"/>
          </ac:spMkLst>
        </pc:spChg>
        <pc:spChg chg="add">
          <ac:chgData name="Andrew Kunisawa" userId="f6d4cdcc-20db-4d55-96ee-1eb9a3a3b176" providerId="ADAL" clId="{47B8473C-ED8E-4259-AA31-C1026D016EE6}" dt="2018-11-25T22:22:36.913" v="5727" actId="26606"/>
          <ac:spMkLst>
            <pc:docMk/>
            <pc:sldMk cId="3400288770" sldId="278"/>
            <ac:spMk id="13" creationId="{1707FC24-6981-43D9-B525-C7832BA22463}"/>
          </ac:spMkLst>
        </pc:spChg>
        <pc:picChg chg="add mod ord">
          <ac:chgData name="Andrew Kunisawa" userId="f6d4cdcc-20db-4d55-96ee-1eb9a3a3b176" providerId="ADAL" clId="{47B8473C-ED8E-4259-AA31-C1026D016EE6}" dt="2018-11-25T22:22:36.913" v="5727" actId="26606"/>
          <ac:picMkLst>
            <pc:docMk/>
            <pc:sldMk cId="3400288770" sldId="278"/>
            <ac:picMk id="6" creationId="{1F869193-D878-4F59-9CC3-C67D3C605E4A}"/>
          </ac:picMkLst>
        </pc:picChg>
      </pc:sldChg>
      <pc:sldChg chg="addSp delSp modSp add mod modTransition setBg">
        <pc:chgData name="Andrew Kunisawa" userId="f6d4cdcc-20db-4d55-96ee-1eb9a3a3b176" providerId="ADAL" clId="{47B8473C-ED8E-4259-AA31-C1026D016EE6}" dt="2018-11-26T03:11:11.384" v="7227"/>
        <pc:sldMkLst>
          <pc:docMk/>
          <pc:sldMk cId="2090293522" sldId="279"/>
        </pc:sldMkLst>
        <pc:spChg chg="mod">
          <ac:chgData name="Andrew Kunisawa" userId="f6d4cdcc-20db-4d55-96ee-1eb9a3a3b176" providerId="ADAL" clId="{47B8473C-ED8E-4259-AA31-C1026D016EE6}" dt="2018-11-25T22:25:13.730" v="5788" actId="20577"/>
          <ac:spMkLst>
            <pc:docMk/>
            <pc:sldMk cId="2090293522" sldId="279"/>
            <ac:spMk id="2" creationId="{29625682-FA87-4D8E-90A8-458CF23B6064}"/>
          </ac:spMkLst>
        </pc:spChg>
        <pc:spChg chg="del">
          <ac:chgData name="Andrew Kunisawa" userId="f6d4cdcc-20db-4d55-96ee-1eb9a3a3b176" providerId="ADAL" clId="{47B8473C-ED8E-4259-AA31-C1026D016EE6}" dt="2018-11-25T22:24:17.429" v="5768" actId="931"/>
          <ac:spMkLst>
            <pc:docMk/>
            <pc:sldMk cId="2090293522" sldId="279"/>
            <ac:spMk id="3" creationId="{9F744301-1568-42FC-AD86-443F785BD2A9}"/>
          </ac:spMkLst>
        </pc:spChg>
        <pc:spChg chg="mod">
          <ac:chgData name="Andrew Kunisawa" userId="f6d4cdcc-20db-4d55-96ee-1eb9a3a3b176" providerId="ADAL" clId="{47B8473C-ED8E-4259-AA31-C1026D016EE6}" dt="2018-11-25T22:31:43.763" v="6197" actId="20577"/>
          <ac:spMkLst>
            <pc:docMk/>
            <pc:sldMk cId="2090293522" sldId="279"/>
            <ac:spMk id="4" creationId="{D84D2BFE-191F-4472-B295-7F0068E64D9E}"/>
          </ac:spMkLst>
        </pc:spChg>
        <pc:spChg chg="add del">
          <ac:chgData name="Andrew Kunisawa" userId="f6d4cdcc-20db-4d55-96ee-1eb9a3a3b176" providerId="ADAL" clId="{47B8473C-ED8E-4259-AA31-C1026D016EE6}" dt="2018-11-25T22:25:00.520" v="5772" actId="26606"/>
          <ac:spMkLst>
            <pc:docMk/>
            <pc:sldMk cId="2090293522" sldId="279"/>
            <ac:spMk id="11" creationId="{4038CB10-1F5C-4D54-9DF7-12586DE5B007}"/>
          </ac:spMkLst>
        </pc:spChg>
        <pc:spChg chg="add del">
          <ac:chgData name="Andrew Kunisawa" userId="f6d4cdcc-20db-4d55-96ee-1eb9a3a3b176" providerId="ADAL" clId="{47B8473C-ED8E-4259-AA31-C1026D016EE6}" dt="2018-11-25T22:25:00.520" v="5772" actId="26606"/>
          <ac:spMkLst>
            <pc:docMk/>
            <pc:sldMk cId="2090293522" sldId="279"/>
            <ac:spMk id="13" creationId="{73ED6512-6858-4552-B699-9A97FE9A4EA2}"/>
          </ac:spMkLst>
        </pc:spChg>
        <pc:spChg chg="add del">
          <ac:chgData name="Andrew Kunisawa" userId="f6d4cdcc-20db-4d55-96ee-1eb9a3a3b176" providerId="ADAL" clId="{47B8473C-ED8E-4259-AA31-C1026D016EE6}" dt="2018-11-25T22:25:00.513" v="5771" actId="26606"/>
          <ac:spMkLst>
            <pc:docMk/>
            <pc:sldMk cId="2090293522" sldId="279"/>
            <ac:spMk id="18" creationId="{B8D412AD-9CF4-4510-97DC-34D6CC830887}"/>
          </ac:spMkLst>
        </pc:spChg>
        <pc:spChg chg="add">
          <ac:chgData name="Andrew Kunisawa" userId="f6d4cdcc-20db-4d55-96ee-1eb9a3a3b176" providerId="ADAL" clId="{47B8473C-ED8E-4259-AA31-C1026D016EE6}" dt="2018-11-25T22:25:00.520" v="5772" actId="26606"/>
          <ac:spMkLst>
            <pc:docMk/>
            <pc:sldMk cId="2090293522" sldId="279"/>
            <ac:spMk id="20" creationId="{867D4867-5BA7-4462-B2F6-A23F4A622AA7}"/>
          </ac:spMkLst>
        </pc:spChg>
        <pc:picChg chg="add mod ord">
          <ac:chgData name="Andrew Kunisawa" userId="f6d4cdcc-20db-4d55-96ee-1eb9a3a3b176" providerId="ADAL" clId="{47B8473C-ED8E-4259-AA31-C1026D016EE6}" dt="2018-11-25T22:25:00.520" v="5772" actId="26606"/>
          <ac:picMkLst>
            <pc:docMk/>
            <pc:sldMk cId="2090293522" sldId="279"/>
            <ac:picMk id="6" creationId="{BAF58514-E1E3-4569-9F2A-4F985D1D88C3}"/>
          </ac:picMkLst>
        </pc:picChg>
      </pc:sldChg>
      <pc:sldChg chg="addSp delSp modSp add mod modTransition setBg setClrOvrMap">
        <pc:chgData name="Andrew Kunisawa" userId="f6d4cdcc-20db-4d55-96ee-1eb9a3a3b176" providerId="ADAL" clId="{47B8473C-ED8E-4259-AA31-C1026D016EE6}" dt="2018-11-26T03:11:11.384" v="7227"/>
        <pc:sldMkLst>
          <pc:docMk/>
          <pc:sldMk cId="3468796322" sldId="280"/>
        </pc:sldMkLst>
        <pc:spChg chg="mod">
          <ac:chgData name="Andrew Kunisawa" userId="f6d4cdcc-20db-4d55-96ee-1eb9a3a3b176" providerId="ADAL" clId="{47B8473C-ED8E-4259-AA31-C1026D016EE6}" dt="2018-11-25T22:35:36.656" v="6215" actId="26606"/>
          <ac:spMkLst>
            <pc:docMk/>
            <pc:sldMk cId="3468796322" sldId="280"/>
            <ac:spMk id="2" creationId="{1F0AB953-37DF-45FB-9DB5-7472DE8FE6C7}"/>
          </ac:spMkLst>
        </pc:spChg>
        <pc:spChg chg="del">
          <ac:chgData name="Andrew Kunisawa" userId="f6d4cdcc-20db-4d55-96ee-1eb9a3a3b176" providerId="ADAL" clId="{47B8473C-ED8E-4259-AA31-C1026D016EE6}" dt="2018-11-25T22:33:48.850" v="6199" actId="931"/>
          <ac:spMkLst>
            <pc:docMk/>
            <pc:sldMk cId="3468796322" sldId="280"/>
            <ac:spMk id="3" creationId="{D483C048-76AA-4EF5-8126-373910CB47F1}"/>
          </ac:spMkLst>
        </pc:spChg>
        <pc:spChg chg="mod">
          <ac:chgData name="Andrew Kunisawa" userId="f6d4cdcc-20db-4d55-96ee-1eb9a3a3b176" providerId="ADAL" clId="{47B8473C-ED8E-4259-AA31-C1026D016EE6}" dt="2018-11-25T22:36:40.056" v="6366" actId="20577"/>
          <ac:spMkLst>
            <pc:docMk/>
            <pc:sldMk cId="3468796322" sldId="280"/>
            <ac:spMk id="4" creationId="{14933375-54ED-40E2-BB22-C898468D1D70}"/>
          </ac:spMkLst>
        </pc:spChg>
        <pc:spChg chg="add">
          <ac:chgData name="Andrew Kunisawa" userId="f6d4cdcc-20db-4d55-96ee-1eb9a3a3b176" providerId="ADAL" clId="{47B8473C-ED8E-4259-AA31-C1026D016EE6}" dt="2018-11-25T22:35:36.656" v="6215" actId="26606"/>
          <ac:spMkLst>
            <pc:docMk/>
            <pc:sldMk cId="3468796322" sldId="280"/>
            <ac:spMk id="11" creationId="{F2B38F72-8FC4-4001-8C67-FA6B86DEC767}"/>
          </ac:spMkLst>
        </pc:spChg>
        <pc:picChg chg="add mod ord">
          <ac:chgData name="Andrew Kunisawa" userId="f6d4cdcc-20db-4d55-96ee-1eb9a3a3b176" providerId="ADAL" clId="{47B8473C-ED8E-4259-AA31-C1026D016EE6}" dt="2018-11-25T22:35:36.656" v="6215" actId="26606"/>
          <ac:picMkLst>
            <pc:docMk/>
            <pc:sldMk cId="3468796322" sldId="280"/>
            <ac:picMk id="6" creationId="{6C77F259-DA5A-4858-9CAB-D3242E1141C8}"/>
          </ac:picMkLst>
        </pc:picChg>
      </pc:sldChg>
      <pc:sldChg chg="addSp delSp modSp add mod modTransition setBg setClrOvrMap">
        <pc:chgData name="Andrew Kunisawa" userId="f6d4cdcc-20db-4d55-96ee-1eb9a3a3b176" providerId="ADAL" clId="{47B8473C-ED8E-4259-AA31-C1026D016EE6}" dt="2018-11-26T03:11:11.384" v="7227"/>
        <pc:sldMkLst>
          <pc:docMk/>
          <pc:sldMk cId="2589682380" sldId="281"/>
        </pc:sldMkLst>
        <pc:spChg chg="mod">
          <ac:chgData name="Andrew Kunisawa" userId="f6d4cdcc-20db-4d55-96ee-1eb9a3a3b176" providerId="ADAL" clId="{47B8473C-ED8E-4259-AA31-C1026D016EE6}" dt="2018-11-25T22:41:56.222" v="6381" actId="26606"/>
          <ac:spMkLst>
            <pc:docMk/>
            <pc:sldMk cId="2589682380" sldId="281"/>
            <ac:spMk id="2" creationId="{83D6A784-FE6D-4AEB-8630-5006ABE1F128}"/>
          </ac:spMkLst>
        </pc:spChg>
        <pc:spChg chg="del">
          <ac:chgData name="Andrew Kunisawa" userId="f6d4cdcc-20db-4d55-96ee-1eb9a3a3b176" providerId="ADAL" clId="{47B8473C-ED8E-4259-AA31-C1026D016EE6}" dt="2018-11-25T22:41:40.565" v="6368" actId="931"/>
          <ac:spMkLst>
            <pc:docMk/>
            <pc:sldMk cId="2589682380" sldId="281"/>
            <ac:spMk id="3" creationId="{6525002D-8D40-49E4-BE12-A6CFA6B5FD5E}"/>
          </ac:spMkLst>
        </pc:spChg>
        <pc:spChg chg="mod">
          <ac:chgData name="Andrew Kunisawa" userId="f6d4cdcc-20db-4d55-96ee-1eb9a3a3b176" providerId="ADAL" clId="{47B8473C-ED8E-4259-AA31-C1026D016EE6}" dt="2018-11-25T22:43:32.241" v="6478" actId="20577"/>
          <ac:spMkLst>
            <pc:docMk/>
            <pc:sldMk cId="2589682380" sldId="281"/>
            <ac:spMk id="4" creationId="{EEEA27C3-D6DF-404A-9D1A-00D00B5977FD}"/>
          </ac:spMkLst>
        </pc:spChg>
        <pc:spChg chg="add">
          <ac:chgData name="Andrew Kunisawa" userId="f6d4cdcc-20db-4d55-96ee-1eb9a3a3b176" providerId="ADAL" clId="{47B8473C-ED8E-4259-AA31-C1026D016EE6}" dt="2018-11-25T22:41:56.222" v="6381" actId="26606"/>
          <ac:spMkLst>
            <pc:docMk/>
            <pc:sldMk cId="2589682380" sldId="281"/>
            <ac:spMk id="11" creationId="{F2B38F72-8FC4-4001-8C67-FA6B86DEC767}"/>
          </ac:spMkLst>
        </pc:spChg>
        <pc:picChg chg="add mod ord">
          <ac:chgData name="Andrew Kunisawa" userId="f6d4cdcc-20db-4d55-96ee-1eb9a3a3b176" providerId="ADAL" clId="{47B8473C-ED8E-4259-AA31-C1026D016EE6}" dt="2018-11-25T22:41:56.222" v="6381" actId="26606"/>
          <ac:picMkLst>
            <pc:docMk/>
            <pc:sldMk cId="2589682380" sldId="281"/>
            <ac:picMk id="6" creationId="{2270F1D4-DB3C-42DE-93F1-7796E6B309D2}"/>
          </ac:picMkLst>
        </pc:picChg>
      </pc:sldChg>
      <pc:sldChg chg="addSp delSp modSp add mod modTransition setBg setClrOvrMap">
        <pc:chgData name="Andrew Kunisawa" userId="f6d4cdcc-20db-4d55-96ee-1eb9a3a3b176" providerId="ADAL" clId="{47B8473C-ED8E-4259-AA31-C1026D016EE6}" dt="2018-11-26T03:11:11.384" v="7227"/>
        <pc:sldMkLst>
          <pc:docMk/>
          <pc:sldMk cId="3208512969" sldId="282"/>
        </pc:sldMkLst>
        <pc:spChg chg="mod">
          <ac:chgData name="Andrew Kunisawa" userId="f6d4cdcc-20db-4d55-96ee-1eb9a3a3b176" providerId="ADAL" clId="{47B8473C-ED8E-4259-AA31-C1026D016EE6}" dt="2018-11-25T22:47:04.401" v="6497" actId="20577"/>
          <ac:spMkLst>
            <pc:docMk/>
            <pc:sldMk cId="3208512969" sldId="282"/>
            <ac:spMk id="2" creationId="{1D50E815-D750-4E31-8187-05BA7279A731}"/>
          </ac:spMkLst>
        </pc:spChg>
        <pc:spChg chg="del">
          <ac:chgData name="Andrew Kunisawa" userId="f6d4cdcc-20db-4d55-96ee-1eb9a3a3b176" providerId="ADAL" clId="{47B8473C-ED8E-4259-AA31-C1026D016EE6}" dt="2018-11-25T22:46:54.671" v="6480" actId="931"/>
          <ac:spMkLst>
            <pc:docMk/>
            <pc:sldMk cId="3208512969" sldId="282"/>
            <ac:spMk id="3" creationId="{9705C225-7B32-47D1-9A52-621907F839C2}"/>
          </ac:spMkLst>
        </pc:spChg>
        <pc:spChg chg="mod">
          <ac:chgData name="Andrew Kunisawa" userId="f6d4cdcc-20db-4d55-96ee-1eb9a3a3b176" providerId="ADAL" clId="{47B8473C-ED8E-4259-AA31-C1026D016EE6}" dt="2018-11-25T22:47:59.608" v="6602" actId="20577"/>
          <ac:spMkLst>
            <pc:docMk/>
            <pc:sldMk cId="3208512969" sldId="282"/>
            <ac:spMk id="4" creationId="{E50130FD-5CA3-4968-8719-0E7CFDAFC1FD}"/>
          </ac:spMkLst>
        </pc:spChg>
        <pc:spChg chg="add del mod">
          <ac:chgData name="Andrew Kunisawa" userId="f6d4cdcc-20db-4d55-96ee-1eb9a3a3b176" providerId="ADAL" clId="{47B8473C-ED8E-4259-AA31-C1026D016EE6}" dt="2018-11-25T22:50:17.353" v="6607" actId="931"/>
          <ac:spMkLst>
            <pc:docMk/>
            <pc:sldMk cId="3208512969" sldId="282"/>
            <ac:spMk id="8" creationId="{3F754EEB-3713-49AD-88C2-202AFED89FF3}"/>
          </ac:spMkLst>
        </pc:spChg>
        <pc:spChg chg="add">
          <ac:chgData name="Andrew Kunisawa" userId="f6d4cdcc-20db-4d55-96ee-1eb9a3a3b176" providerId="ADAL" clId="{47B8473C-ED8E-4259-AA31-C1026D016EE6}" dt="2018-11-25T22:46:57.253" v="6481" actId="26606"/>
          <ac:spMkLst>
            <pc:docMk/>
            <pc:sldMk cId="3208512969" sldId="282"/>
            <ac:spMk id="11" creationId="{F2B38F72-8FC4-4001-8C67-FA6B86DEC767}"/>
          </ac:spMkLst>
        </pc:spChg>
        <pc:picChg chg="add del mod ord">
          <ac:chgData name="Andrew Kunisawa" userId="f6d4cdcc-20db-4d55-96ee-1eb9a3a3b176" providerId="ADAL" clId="{47B8473C-ED8E-4259-AA31-C1026D016EE6}" dt="2018-11-25T22:48:18.479" v="6606" actId="478"/>
          <ac:picMkLst>
            <pc:docMk/>
            <pc:sldMk cId="3208512969" sldId="282"/>
            <ac:picMk id="6" creationId="{D3B9E636-A40E-4975-AED5-F55384C7E535}"/>
          </ac:picMkLst>
        </pc:picChg>
        <pc:picChg chg="add mod">
          <ac:chgData name="Andrew Kunisawa" userId="f6d4cdcc-20db-4d55-96ee-1eb9a3a3b176" providerId="ADAL" clId="{47B8473C-ED8E-4259-AA31-C1026D016EE6}" dt="2018-11-25T22:50:17.353" v="6607" actId="931"/>
          <ac:picMkLst>
            <pc:docMk/>
            <pc:sldMk cId="3208512969" sldId="282"/>
            <ac:picMk id="10" creationId="{B9CC0A96-1A68-43C4-9397-FA2718E9C55E}"/>
          </ac:picMkLst>
        </pc:picChg>
      </pc:sldChg>
      <pc:sldChg chg="addSp delSp modSp add mod modTransition setBg setClrOvrMap">
        <pc:chgData name="Andrew Kunisawa" userId="f6d4cdcc-20db-4d55-96ee-1eb9a3a3b176" providerId="ADAL" clId="{47B8473C-ED8E-4259-AA31-C1026D016EE6}" dt="2018-11-26T03:11:11.384" v="7227"/>
        <pc:sldMkLst>
          <pc:docMk/>
          <pc:sldMk cId="624775724" sldId="283"/>
        </pc:sldMkLst>
        <pc:spChg chg="mod">
          <ac:chgData name="Andrew Kunisawa" userId="f6d4cdcc-20db-4d55-96ee-1eb9a3a3b176" providerId="ADAL" clId="{47B8473C-ED8E-4259-AA31-C1026D016EE6}" dt="2018-11-25T22:52:05.098" v="6625" actId="20577"/>
          <ac:spMkLst>
            <pc:docMk/>
            <pc:sldMk cId="624775724" sldId="283"/>
            <ac:spMk id="2" creationId="{D7314086-C78A-425C-90B2-740505A73053}"/>
          </ac:spMkLst>
        </pc:spChg>
        <pc:spChg chg="del">
          <ac:chgData name="Andrew Kunisawa" userId="f6d4cdcc-20db-4d55-96ee-1eb9a3a3b176" providerId="ADAL" clId="{47B8473C-ED8E-4259-AA31-C1026D016EE6}" dt="2018-11-25T22:51:54.904" v="6609" actId="931"/>
          <ac:spMkLst>
            <pc:docMk/>
            <pc:sldMk cId="624775724" sldId="283"/>
            <ac:spMk id="3" creationId="{9EADDAE2-1BCF-4E2F-AE21-815A99D691A4}"/>
          </ac:spMkLst>
        </pc:spChg>
        <pc:spChg chg="mod">
          <ac:chgData name="Andrew Kunisawa" userId="f6d4cdcc-20db-4d55-96ee-1eb9a3a3b176" providerId="ADAL" clId="{47B8473C-ED8E-4259-AA31-C1026D016EE6}" dt="2018-11-25T22:53:26.551" v="6804" actId="20577"/>
          <ac:spMkLst>
            <pc:docMk/>
            <pc:sldMk cId="624775724" sldId="283"/>
            <ac:spMk id="4" creationId="{D5DC54BA-580D-498D-B1A0-9C717E533FBC}"/>
          </ac:spMkLst>
        </pc:spChg>
        <pc:spChg chg="add">
          <ac:chgData name="Andrew Kunisawa" userId="f6d4cdcc-20db-4d55-96ee-1eb9a3a3b176" providerId="ADAL" clId="{47B8473C-ED8E-4259-AA31-C1026D016EE6}" dt="2018-11-25T22:51:58.503" v="6610" actId="26606"/>
          <ac:spMkLst>
            <pc:docMk/>
            <pc:sldMk cId="624775724" sldId="283"/>
            <ac:spMk id="11" creationId="{F2B38F72-8FC4-4001-8C67-FA6B86DEC767}"/>
          </ac:spMkLst>
        </pc:spChg>
        <pc:picChg chg="add mod ord">
          <ac:chgData name="Andrew Kunisawa" userId="f6d4cdcc-20db-4d55-96ee-1eb9a3a3b176" providerId="ADAL" clId="{47B8473C-ED8E-4259-AA31-C1026D016EE6}" dt="2018-11-25T22:51:58.503" v="6610" actId="26606"/>
          <ac:picMkLst>
            <pc:docMk/>
            <pc:sldMk cId="624775724" sldId="283"/>
            <ac:picMk id="6" creationId="{EC9A1747-EC3D-471A-AD22-558191B08D0A}"/>
          </ac:picMkLst>
        </pc:picChg>
      </pc:sldChg>
      <pc:sldChg chg="addSp delSp modSp add mod modTransition setBg">
        <pc:chgData name="Andrew Kunisawa" userId="f6d4cdcc-20db-4d55-96ee-1eb9a3a3b176" providerId="ADAL" clId="{47B8473C-ED8E-4259-AA31-C1026D016EE6}" dt="2018-11-26T03:11:11.384" v="7227"/>
        <pc:sldMkLst>
          <pc:docMk/>
          <pc:sldMk cId="4151289659" sldId="284"/>
        </pc:sldMkLst>
        <pc:spChg chg="mod">
          <ac:chgData name="Andrew Kunisawa" userId="f6d4cdcc-20db-4d55-96ee-1eb9a3a3b176" providerId="ADAL" clId="{47B8473C-ED8E-4259-AA31-C1026D016EE6}" dt="2018-11-25T22:56:16.792" v="6883" actId="26606"/>
          <ac:spMkLst>
            <pc:docMk/>
            <pc:sldMk cId="4151289659" sldId="284"/>
            <ac:spMk id="2" creationId="{425B3DB0-5B51-48A4-9271-776E12107626}"/>
          </ac:spMkLst>
        </pc:spChg>
        <pc:spChg chg="del">
          <ac:chgData name="Andrew Kunisawa" userId="f6d4cdcc-20db-4d55-96ee-1eb9a3a3b176" providerId="ADAL" clId="{47B8473C-ED8E-4259-AA31-C1026D016EE6}" dt="2018-11-25T22:54:53.704" v="6806" actId="931"/>
          <ac:spMkLst>
            <pc:docMk/>
            <pc:sldMk cId="4151289659" sldId="284"/>
            <ac:spMk id="3" creationId="{637C232F-F80C-4334-A289-5EE7A1E77A09}"/>
          </ac:spMkLst>
        </pc:spChg>
        <pc:spChg chg="mod">
          <ac:chgData name="Andrew Kunisawa" userId="f6d4cdcc-20db-4d55-96ee-1eb9a3a3b176" providerId="ADAL" clId="{47B8473C-ED8E-4259-AA31-C1026D016EE6}" dt="2018-11-25T22:57:38.065" v="7069" actId="5793"/>
          <ac:spMkLst>
            <pc:docMk/>
            <pc:sldMk cId="4151289659" sldId="284"/>
            <ac:spMk id="4" creationId="{9BD12A07-9DD4-4623-8655-375E0153D09E}"/>
          </ac:spMkLst>
        </pc:spChg>
        <pc:spChg chg="add del">
          <ac:chgData name="Andrew Kunisawa" userId="f6d4cdcc-20db-4d55-96ee-1eb9a3a3b176" providerId="ADAL" clId="{47B8473C-ED8E-4259-AA31-C1026D016EE6}" dt="2018-11-25T22:55:22.936" v="6846" actId="26606"/>
          <ac:spMkLst>
            <pc:docMk/>
            <pc:sldMk cId="4151289659" sldId="284"/>
            <ac:spMk id="11" creationId="{156189E5-8A3E-4CFD-B71B-CCD0F8495E56}"/>
          </ac:spMkLst>
        </pc:spChg>
        <pc:spChg chg="add del">
          <ac:chgData name="Andrew Kunisawa" userId="f6d4cdcc-20db-4d55-96ee-1eb9a3a3b176" providerId="ADAL" clId="{47B8473C-ED8E-4259-AA31-C1026D016EE6}" dt="2018-11-25T22:55:22.936" v="6846" actId="26606"/>
          <ac:spMkLst>
            <pc:docMk/>
            <pc:sldMk cId="4151289659" sldId="284"/>
            <ac:spMk id="13" creationId="{BE95D989-81FA-4BAD-9AD5-E46CEDA91B36}"/>
          </ac:spMkLst>
        </pc:spChg>
        <pc:spChg chg="add del">
          <ac:chgData name="Andrew Kunisawa" userId="f6d4cdcc-20db-4d55-96ee-1eb9a3a3b176" providerId="ADAL" clId="{47B8473C-ED8E-4259-AA31-C1026D016EE6}" dt="2018-11-25T22:55:28.748" v="6848" actId="26606"/>
          <ac:spMkLst>
            <pc:docMk/>
            <pc:sldMk cId="4151289659" sldId="284"/>
            <ac:spMk id="15" creationId="{AB45A142-4255-493C-8284-5D566C121B10}"/>
          </ac:spMkLst>
        </pc:spChg>
        <pc:spChg chg="add del">
          <ac:chgData name="Andrew Kunisawa" userId="f6d4cdcc-20db-4d55-96ee-1eb9a3a3b176" providerId="ADAL" clId="{47B8473C-ED8E-4259-AA31-C1026D016EE6}" dt="2018-11-25T22:55:46.229" v="6850" actId="26606"/>
          <ac:spMkLst>
            <pc:docMk/>
            <pc:sldMk cId="4151289659" sldId="284"/>
            <ac:spMk id="18" creationId="{156189E5-8A3E-4CFD-B71B-CCD0F8495E56}"/>
          </ac:spMkLst>
        </pc:spChg>
        <pc:spChg chg="add del">
          <ac:chgData name="Andrew Kunisawa" userId="f6d4cdcc-20db-4d55-96ee-1eb9a3a3b176" providerId="ADAL" clId="{47B8473C-ED8E-4259-AA31-C1026D016EE6}" dt="2018-11-25T22:55:46.229" v="6850" actId="26606"/>
          <ac:spMkLst>
            <pc:docMk/>
            <pc:sldMk cId="4151289659" sldId="284"/>
            <ac:spMk id="19" creationId="{BE95D989-81FA-4BAD-9AD5-E46CEDA91B36}"/>
          </ac:spMkLst>
        </pc:spChg>
        <pc:spChg chg="add del">
          <ac:chgData name="Andrew Kunisawa" userId="f6d4cdcc-20db-4d55-96ee-1eb9a3a3b176" providerId="ADAL" clId="{47B8473C-ED8E-4259-AA31-C1026D016EE6}" dt="2018-11-25T22:56:16.792" v="6883" actId="26606"/>
          <ac:spMkLst>
            <pc:docMk/>
            <pc:sldMk cId="4151289659" sldId="284"/>
            <ac:spMk id="21" creationId="{AB45A142-4255-493C-8284-5D566C121B10}"/>
          </ac:spMkLst>
        </pc:spChg>
        <pc:spChg chg="add">
          <ac:chgData name="Andrew Kunisawa" userId="f6d4cdcc-20db-4d55-96ee-1eb9a3a3b176" providerId="ADAL" clId="{47B8473C-ED8E-4259-AA31-C1026D016EE6}" dt="2018-11-25T22:56:16.792" v="6883" actId="26606"/>
          <ac:spMkLst>
            <pc:docMk/>
            <pc:sldMk cId="4151289659" sldId="284"/>
            <ac:spMk id="27" creationId="{867D4867-5BA7-4462-B2F6-A23F4A622AA7}"/>
          </ac:spMkLst>
        </pc:spChg>
        <pc:picChg chg="add mod ord">
          <ac:chgData name="Andrew Kunisawa" userId="f6d4cdcc-20db-4d55-96ee-1eb9a3a3b176" providerId="ADAL" clId="{47B8473C-ED8E-4259-AA31-C1026D016EE6}" dt="2018-11-25T22:56:16.792" v="6883" actId="26606"/>
          <ac:picMkLst>
            <pc:docMk/>
            <pc:sldMk cId="4151289659" sldId="284"/>
            <ac:picMk id="6" creationId="{A1CD7E62-2BC5-4818-8693-CE1671A7B729}"/>
          </ac:picMkLst>
        </pc:picChg>
        <pc:cxnChg chg="add del">
          <ac:chgData name="Andrew Kunisawa" userId="f6d4cdcc-20db-4d55-96ee-1eb9a3a3b176" providerId="ADAL" clId="{47B8473C-ED8E-4259-AA31-C1026D016EE6}" dt="2018-11-25T22:55:28.748" v="6848" actId="26606"/>
          <ac:cxnSpMkLst>
            <pc:docMk/>
            <pc:sldMk cId="4151289659" sldId="284"/>
            <ac:cxnSpMk id="16" creationId="{38FB9660-F42F-4313-BBC4-47C007FE484C}"/>
          </ac:cxnSpMkLst>
        </pc:cxnChg>
        <pc:cxnChg chg="add del">
          <ac:chgData name="Andrew Kunisawa" userId="f6d4cdcc-20db-4d55-96ee-1eb9a3a3b176" providerId="ADAL" clId="{47B8473C-ED8E-4259-AA31-C1026D016EE6}" dt="2018-11-25T22:56:16.792" v="6883" actId="26606"/>
          <ac:cxnSpMkLst>
            <pc:docMk/>
            <pc:sldMk cId="4151289659" sldId="284"/>
            <ac:cxnSpMk id="22" creationId="{38FB9660-F42F-4313-BBC4-47C007FE484C}"/>
          </ac:cxnSpMkLst>
        </pc:cxnChg>
      </pc:sldChg>
      <pc:sldChg chg="addSp delSp modSp add mod modTransition setBg">
        <pc:chgData name="Andrew Kunisawa" userId="f6d4cdcc-20db-4d55-96ee-1eb9a3a3b176" providerId="ADAL" clId="{47B8473C-ED8E-4259-AA31-C1026D016EE6}" dt="2018-12-05T04:51:05.443" v="7674" actId="931"/>
        <pc:sldMkLst>
          <pc:docMk/>
          <pc:sldMk cId="489015058" sldId="285"/>
        </pc:sldMkLst>
        <pc:spChg chg="del">
          <ac:chgData name="Andrew Kunisawa" userId="f6d4cdcc-20db-4d55-96ee-1eb9a3a3b176" providerId="ADAL" clId="{47B8473C-ED8E-4259-AA31-C1026D016EE6}" dt="2018-11-25T23:00:42.504" v="7071"/>
          <ac:spMkLst>
            <pc:docMk/>
            <pc:sldMk cId="489015058" sldId="285"/>
            <ac:spMk id="2" creationId="{D250396A-2028-4289-AC1A-9655C6999558}"/>
          </ac:spMkLst>
        </pc:spChg>
        <pc:spChg chg="del">
          <ac:chgData name="Andrew Kunisawa" userId="f6d4cdcc-20db-4d55-96ee-1eb9a3a3b176" providerId="ADAL" clId="{47B8473C-ED8E-4259-AA31-C1026D016EE6}" dt="2018-12-05T04:51:05.443" v="7674" actId="931"/>
          <ac:spMkLst>
            <pc:docMk/>
            <pc:sldMk cId="489015058" sldId="285"/>
            <ac:spMk id="3" creationId="{49A67297-64DE-4FB9-9207-7118EAD73436}"/>
          </ac:spMkLst>
        </pc:spChg>
        <pc:spChg chg="del">
          <ac:chgData name="Andrew Kunisawa" userId="f6d4cdcc-20db-4d55-96ee-1eb9a3a3b176" providerId="ADAL" clId="{47B8473C-ED8E-4259-AA31-C1026D016EE6}" dt="2018-11-25T23:00:42.504" v="7071"/>
          <ac:spMkLst>
            <pc:docMk/>
            <pc:sldMk cId="489015058" sldId="285"/>
            <ac:spMk id="3" creationId="{C44B30C8-D628-4946-8EC9-BCD834EA02E0}"/>
          </ac:spMkLst>
        </pc:spChg>
        <pc:spChg chg="del">
          <ac:chgData name="Andrew Kunisawa" userId="f6d4cdcc-20db-4d55-96ee-1eb9a3a3b176" providerId="ADAL" clId="{47B8473C-ED8E-4259-AA31-C1026D016EE6}" dt="2018-11-25T23:00:42.504" v="7071"/>
          <ac:spMkLst>
            <pc:docMk/>
            <pc:sldMk cId="489015058" sldId="285"/>
            <ac:spMk id="4" creationId="{71C40031-EE54-4089-AA3B-426B8F4C1889}"/>
          </ac:spMkLst>
        </pc:spChg>
        <pc:spChg chg="add mod">
          <ac:chgData name="Andrew Kunisawa" userId="f6d4cdcc-20db-4d55-96ee-1eb9a3a3b176" providerId="ADAL" clId="{47B8473C-ED8E-4259-AA31-C1026D016EE6}" dt="2018-11-25T23:03:06.549" v="7166" actId="20577"/>
          <ac:spMkLst>
            <pc:docMk/>
            <pc:sldMk cId="489015058" sldId="285"/>
            <ac:spMk id="5" creationId="{0E5CCD87-EBE4-44F5-8910-426786D7DF4A}"/>
          </ac:spMkLst>
        </pc:spChg>
        <pc:spChg chg="add del mod">
          <ac:chgData name="Andrew Kunisawa" userId="f6d4cdcc-20db-4d55-96ee-1eb9a3a3b176" providerId="ADAL" clId="{47B8473C-ED8E-4259-AA31-C1026D016EE6}" dt="2018-11-25T23:00:57.407" v="7072" actId="931"/>
          <ac:spMkLst>
            <pc:docMk/>
            <pc:sldMk cId="489015058" sldId="285"/>
            <ac:spMk id="6" creationId="{295E15F0-26B8-4C9A-B711-B1FFBE0991C4}"/>
          </ac:spMkLst>
        </pc:spChg>
        <pc:spChg chg="add del mod">
          <ac:chgData name="Andrew Kunisawa" userId="f6d4cdcc-20db-4d55-96ee-1eb9a3a3b176" providerId="ADAL" clId="{47B8473C-ED8E-4259-AA31-C1026D016EE6}" dt="2018-11-25T23:01:12.789" v="7073" actId="931"/>
          <ac:spMkLst>
            <pc:docMk/>
            <pc:sldMk cId="489015058" sldId="285"/>
            <ac:spMk id="7" creationId="{EF8163D4-6C32-4A48-BD3C-06A57E59B845}"/>
          </ac:spMkLst>
        </pc:spChg>
        <pc:spChg chg="add del">
          <ac:chgData name="Andrew Kunisawa" userId="f6d4cdcc-20db-4d55-96ee-1eb9a3a3b176" providerId="ADAL" clId="{47B8473C-ED8E-4259-AA31-C1026D016EE6}" dt="2018-11-25T23:02:46.962" v="7136" actId="26606"/>
          <ac:spMkLst>
            <pc:docMk/>
            <pc:sldMk cId="489015058" sldId="285"/>
            <ac:spMk id="16" creationId="{068DC430-4401-4850-AC52-A92FF837E438}"/>
          </ac:spMkLst>
        </pc:spChg>
        <pc:spChg chg="add">
          <ac:chgData name="Andrew Kunisawa" userId="f6d4cdcc-20db-4d55-96ee-1eb9a3a3b176" providerId="ADAL" clId="{47B8473C-ED8E-4259-AA31-C1026D016EE6}" dt="2018-11-25T23:02:46.984" v="7137" actId="26606"/>
          <ac:spMkLst>
            <pc:docMk/>
            <pc:sldMk cId="489015058" sldId="285"/>
            <ac:spMk id="18" creationId="{823AC064-BC96-4F32-8AE1-B2FD38754823}"/>
          </ac:spMkLst>
        </pc:spChg>
        <pc:spChg chg="add del">
          <ac:chgData name="Andrew Kunisawa" userId="f6d4cdcc-20db-4d55-96ee-1eb9a3a3b176" providerId="ADAL" clId="{47B8473C-ED8E-4259-AA31-C1026D016EE6}" dt="2018-11-25T23:02:46.962" v="7136" actId="26606"/>
          <ac:spMkLst>
            <pc:docMk/>
            <pc:sldMk cId="489015058" sldId="285"/>
            <ac:spMk id="19" creationId="{99899462-FC16-43B0-966B-FCA263450716}"/>
          </ac:spMkLst>
        </pc:spChg>
        <pc:picChg chg="add mod">
          <ac:chgData name="Andrew Kunisawa" userId="f6d4cdcc-20db-4d55-96ee-1eb9a3a3b176" providerId="ADAL" clId="{47B8473C-ED8E-4259-AA31-C1026D016EE6}" dt="2018-12-05T04:51:05.443" v="7674" actId="931"/>
          <ac:picMkLst>
            <pc:docMk/>
            <pc:sldMk cId="489015058" sldId="285"/>
            <ac:picMk id="6" creationId="{F7135056-5A59-4AFE-9315-7C782F5B4034}"/>
          </ac:picMkLst>
        </pc:picChg>
        <pc:picChg chg="add del mod">
          <ac:chgData name="Andrew Kunisawa" userId="f6d4cdcc-20db-4d55-96ee-1eb9a3a3b176" providerId="ADAL" clId="{47B8473C-ED8E-4259-AA31-C1026D016EE6}" dt="2018-11-25T23:02:46.984" v="7137" actId="26606"/>
          <ac:picMkLst>
            <pc:docMk/>
            <pc:sldMk cId="489015058" sldId="285"/>
            <ac:picMk id="9" creationId="{8C621C93-DBCE-4F3A-85F8-CBD31173D696}"/>
          </ac:picMkLst>
        </pc:picChg>
        <pc:picChg chg="add mod">
          <ac:chgData name="Andrew Kunisawa" userId="f6d4cdcc-20db-4d55-96ee-1eb9a3a3b176" providerId="ADAL" clId="{47B8473C-ED8E-4259-AA31-C1026D016EE6}" dt="2018-11-25T23:02:46.984" v="7137" actId="26606"/>
          <ac:picMkLst>
            <pc:docMk/>
            <pc:sldMk cId="489015058" sldId="285"/>
            <ac:picMk id="11" creationId="{77B90354-F0FF-469F-8FA4-290D527DCAB3}"/>
          </ac:picMkLst>
        </pc:picChg>
        <pc:picChg chg="add del">
          <ac:chgData name="Andrew Kunisawa" userId="f6d4cdcc-20db-4d55-96ee-1eb9a3a3b176" providerId="ADAL" clId="{47B8473C-ED8E-4259-AA31-C1026D016EE6}" dt="2018-11-25T23:02:46.962" v="7136" actId="26606"/>
          <ac:picMkLst>
            <pc:docMk/>
            <pc:sldMk cId="489015058" sldId="285"/>
            <ac:picMk id="14" creationId="{8C621C93-DBCE-4F3A-85F8-CBD31173D696}"/>
          </ac:picMkLst>
        </pc:picChg>
        <pc:picChg chg="add">
          <ac:chgData name="Andrew Kunisawa" userId="f6d4cdcc-20db-4d55-96ee-1eb9a3a3b176" providerId="ADAL" clId="{47B8473C-ED8E-4259-AA31-C1026D016EE6}" dt="2018-11-25T23:02:46.984" v="7137" actId="26606"/>
          <ac:picMkLst>
            <pc:docMk/>
            <pc:sldMk cId="489015058" sldId="285"/>
            <ac:picMk id="24" creationId="{8C621C93-DBCE-4F3A-85F8-CBD31173D696}"/>
          </ac:picMkLst>
        </pc:picChg>
        <pc:cxnChg chg="add">
          <ac:chgData name="Andrew Kunisawa" userId="f6d4cdcc-20db-4d55-96ee-1eb9a3a3b176" providerId="ADAL" clId="{47B8473C-ED8E-4259-AA31-C1026D016EE6}" dt="2018-11-25T23:02:46.984" v="7137" actId="26606"/>
          <ac:cxnSpMkLst>
            <pc:docMk/>
            <pc:sldMk cId="489015058" sldId="285"/>
            <ac:cxnSpMk id="20" creationId="{7E7C77BC-7138-40B1-A15B-20F57A494629}"/>
          </ac:cxnSpMkLst>
        </pc:cxnChg>
        <pc:cxnChg chg="add del">
          <ac:chgData name="Andrew Kunisawa" userId="f6d4cdcc-20db-4d55-96ee-1eb9a3a3b176" providerId="ADAL" clId="{47B8473C-ED8E-4259-AA31-C1026D016EE6}" dt="2018-11-25T23:02:46.962" v="7136" actId="26606"/>
          <ac:cxnSpMkLst>
            <pc:docMk/>
            <pc:sldMk cId="489015058" sldId="285"/>
            <ac:cxnSpMk id="21" creationId="{AAFEA932-2DF1-410C-A00A-7A1E7DBF7511}"/>
          </ac:cxnSpMkLst>
        </pc:cxnChg>
        <pc:cxnChg chg="add">
          <ac:chgData name="Andrew Kunisawa" userId="f6d4cdcc-20db-4d55-96ee-1eb9a3a3b176" providerId="ADAL" clId="{47B8473C-ED8E-4259-AA31-C1026D016EE6}" dt="2018-11-25T23:02:46.984" v="7137" actId="26606"/>
          <ac:cxnSpMkLst>
            <pc:docMk/>
            <pc:sldMk cId="489015058" sldId="285"/>
            <ac:cxnSpMk id="23" creationId="{DB146403-F3D6-484B-B2ED-97F9565D0370}"/>
          </ac:cxnSpMkLst>
        </pc:cxnChg>
      </pc:sldChg>
      <pc:sldChg chg="addSp delSp modSp add mod ord modTransition setBg">
        <pc:chgData name="Andrew Kunisawa" userId="f6d4cdcc-20db-4d55-96ee-1eb9a3a3b176" providerId="ADAL" clId="{47B8473C-ED8E-4259-AA31-C1026D016EE6}" dt="2018-11-27T00:39:11.826" v="7625"/>
        <pc:sldMkLst>
          <pc:docMk/>
          <pc:sldMk cId="4250032594" sldId="286"/>
        </pc:sldMkLst>
        <pc:spChg chg="mod">
          <ac:chgData name="Andrew Kunisawa" userId="f6d4cdcc-20db-4d55-96ee-1eb9a3a3b176" providerId="ADAL" clId="{47B8473C-ED8E-4259-AA31-C1026D016EE6}" dt="2018-11-25T23:14:33.615" v="7222" actId="26606"/>
          <ac:spMkLst>
            <pc:docMk/>
            <pc:sldMk cId="4250032594" sldId="286"/>
            <ac:spMk id="2" creationId="{10EED6EE-BE65-4B79-BA58-27C276B48E62}"/>
          </ac:spMkLst>
        </pc:spChg>
        <pc:spChg chg="del">
          <ac:chgData name="Andrew Kunisawa" userId="f6d4cdcc-20db-4d55-96ee-1eb9a3a3b176" providerId="ADAL" clId="{47B8473C-ED8E-4259-AA31-C1026D016EE6}" dt="2018-11-25T23:12:07.362" v="7168" actId="931"/>
          <ac:spMkLst>
            <pc:docMk/>
            <pc:sldMk cId="4250032594" sldId="286"/>
            <ac:spMk id="3" creationId="{67A69EA7-3078-41D6-AF5B-FEDEF5734D5E}"/>
          </ac:spMkLst>
        </pc:spChg>
        <pc:spChg chg="add">
          <ac:chgData name="Andrew Kunisawa" userId="f6d4cdcc-20db-4d55-96ee-1eb9a3a3b176" providerId="ADAL" clId="{47B8473C-ED8E-4259-AA31-C1026D016EE6}" dt="2018-11-25T23:14:33.615" v="7222" actId="26606"/>
          <ac:spMkLst>
            <pc:docMk/>
            <pc:sldMk cId="4250032594" sldId="286"/>
            <ac:spMk id="10" creationId="{823AC064-BC96-4F32-8AE1-B2FD38754823}"/>
          </ac:spMkLst>
        </pc:spChg>
        <pc:picChg chg="add mod">
          <ac:chgData name="Andrew Kunisawa" userId="f6d4cdcc-20db-4d55-96ee-1eb9a3a3b176" providerId="ADAL" clId="{47B8473C-ED8E-4259-AA31-C1026D016EE6}" dt="2018-11-25T23:14:33.615" v="7222" actId="26606"/>
          <ac:picMkLst>
            <pc:docMk/>
            <pc:sldMk cId="4250032594" sldId="286"/>
            <ac:picMk id="5" creationId="{DE7930E9-F3EE-4C1B-A6CB-B86D7F639403}"/>
          </ac:picMkLst>
        </pc:picChg>
        <pc:cxnChg chg="add">
          <ac:chgData name="Andrew Kunisawa" userId="f6d4cdcc-20db-4d55-96ee-1eb9a3a3b176" providerId="ADAL" clId="{47B8473C-ED8E-4259-AA31-C1026D016EE6}" dt="2018-11-25T23:14:33.615" v="7222" actId="26606"/>
          <ac:cxnSpMkLst>
            <pc:docMk/>
            <pc:sldMk cId="4250032594" sldId="286"/>
            <ac:cxnSpMk id="12" creationId="{7E7C77BC-7138-40B1-A15B-20F57A494629}"/>
          </ac:cxnSpMkLst>
        </pc:cxnChg>
      </pc:sldChg>
      <pc:sldMasterChg chg="modTransition setBg modSldLayout">
        <pc:chgData name="Andrew Kunisawa" userId="f6d4cdcc-20db-4d55-96ee-1eb9a3a3b176" providerId="ADAL" clId="{47B8473C-ED8E-4259-AA31-C1026D016EE6}" dt="2018-11-26T03:11:11.384" v="7227"/>
        <pc:sldMasterMkLst>
          <pc:docMk/>
          <pc:sldMasterMk cId="2397071907" sldId="2147483648"/>
        </pc:sldMasterMkLst>
        <pc:sldLayoutChg chg="modTransition setBg">
          <pc:chgData name="Andrew Kunisawa" userId="f6d4cdcc-20db-4d55-96ee-1eb9a3a3b176" providerId="ADAL" clId="{47B8473C-ED8E-4259-AA31-C1026D016EE6}" dt="2018-11-26T03:11:11.384" v="7227"/>
          <pc:sldLayoutMkLst>
            <pc:docMk/>
            <pc:sldMasterMk cId="2397071907" sldId="2147483648"/>
            <pc:sldLayoutMk cId="433634893" sldId="2147483649"/>
          </pc:sldLayoutMkLst>
        </pc:sldLayoutChg>
        <pc:sldLayoutChg chg="modTransition setBg">
          <pc:chgData name="Andrew Kunisawa" userId="f6d4cdcc-20db-4d55-96ee-1eb9a3a3b176" providerId="ADAL" clId="{47B8473C-ED8E-4259-AA31-C1026D016EE6}" dt="2018-11-26T03:11:11.384" v="7227"/>
          <pc:sldLayoutMkLst>
            <pc:docMk/>
            <pc:sldMasterMk cId="2397071907" sldId="2147483648"/>
            <pc:sldLayoutMk cId="997437176" sldId="2147483650"/>
          </pc:sldLayoutMkLst>
        </pc:sldLayoutChg>
        <pc:sldLayoutChg chg="modTransition setBg">
          <pc:chgData name="Andrew Kunisawa" userId="f6d4cdcc-20db-4d55-96ee-1eb9a3a3b176" providerId="ADAL" clId="{47B8473C-ED8E-4259-AA31-C1026D016EE6}" dt="2018-11-26T03:11:11.384" v="7227"/>
          <pc:sldLayoutMkLst>
            <pc:docMk/>
            <pc:sldMasterMk cId="2397071907" sldId="2147483648"/>
            <pc:sldLayoutMk cId="4156918969" sldId="2147483651"/>
          </pc:sldLayoutMkLst>
        </pc:sldLayoutChg>
        <pc:sldLayoutChg chg="modTransition setBg">
          <pc:chgData name="Andrew Kunisawa" userId="f6d4cdcc-20db-4d55-96ee-1eb9a3a3b176" providerId="ADAL" clId="{47B8473C-ED8E-4259-AA31-C1026D016EE6}" dt="2018-11-26T03:11:11.384" v="7227"/>
          <pc:sldLayoutMkLst>
            <pc:docMk/>
            <pc:sldMasterMk cId="2397071907" sldId="2147483648"/>
            <pc:sldLayoutMk cId="3333194155" sldId="2147483652"/>
          </pc:sldLayoutMkLst>
        </pc:sldLayoutChg>
        <pc:sldLayoutChg chg="modTransition setBg">
          <pc:chgData name="Andrew Kunisawa" userId="f6d4cdcc-20db-4d55-96ee-1eb9a3a3b176" providerId="ADAL" clId="{47B8473C-ED8E-4259-AA31-C1026D016EE6}" dt="2018-11-26T03:11:11.384" v="7227"/>
          <pc:sldLayoutMkLst>
            <pc:docMk/>
            <pc:sldMasterMk cId="2397071907" sldId="2147483648"/>
            <pc:sldLayoutMk cId="1323795705" sldId="2147483653"/>
          </pc:sldLayoutMkLst>
        </pc:sldLayoutChg>
        <pc:sldLayoutChg chg="modTransition setBg">
          <pc:chgData name="Andrew Kunisawa" userId="f6d4cdcc-20db-4d55-96ee-1eb9a3a3b176" providerId="ADAL" clId="{47B8473C-ED8E-4259-AA31-C1026D016EE6}" dt="2018-11-26T03:11:11.384" v="7227"/>
          <pc:sldLayoutMkLst>
            <pc:docMk/>
            <pc:sldMasterMk cId="2397071907" sldId="2147483648"/>
            <pc:sldLayoutMk cId="3757055786" sldId="2147483654"/>
          </pc:sldLayoutMkLst>
        </pc:sldLayoutChg>
        <pc:sldLayoutChg chg="modTransition setBg">
          <pc:chgData name="Andrew Kunisawa" userId="f6d4cdcc-20db-4d55-96ee-1eb9a3a3b176" providerId="ADAL" clId="{47B8473C-ED8E-4259-AA31-C1026D016EE6}" dt="2018-11-26T03:11:11.384" v="7227"/>
          <pc:sldLayoutMkLst>
            <pc:docMk/>
            <pc:sldMasterMk cId="2397071907" sldId="2147483648"/>
            <pc:sldLayoutMk cId="2949794889" sldId="2147483655"/>
          </pc:sldLayoutMkLst>
        </pc:sldLayoutChg>
        <pc:sldLayoutChg chg="modTransition setBg">
          <pc:chgData name="Andrew Kunisawa" userId="f6d4cdcc-20db-4d55-96ee-1eb9a3a3b176" providerId="ADAL" clId="{47B8473C-ED8E-4259-AA31-C1026D016EE6}" dt="2018-11-26T03:11:11.384" v="7227"/>
          <pc:sldLayoutMkLst>
            <pc:docMk/>
            <pc:sldMasterMk cId="2397071907" sldId="2147483648"/>
            <pc:sldLayoutMk cId="2120845918" sldId="2147483656"/>
          </pc:sldLayoutMkLst>
        </pc:sldLayoutChg>
        <pc:sldLayoutChg chg="modTransition setBg">
          <pc:chgData name="Andrew Kunisawa" userId="f6d4cdcc-20db-4d55-96ee-1eb9a3a3b176" providerId="ADAL" clId="{47B8473C-ED8E-4259-AA31-C1026D016EE6}" dt="2018-11-26T03:11:11.384" v="7227"/>
          <pc:sldLayoutMkLst>
            <pc:docMk/>
            <pc:sldMasterMk cId="2397071907" sldId="2147483648"/>
            <pc:sldLayoutMk cId="1800654572" sldId="2147483657"/>
          </pc:sldLayoutMkLst>
        </pc:sldLayoutChg>
        <pc:sldLayoutChg chg="modTransition setBg">
          <pc:chgData name="Andrew Kunisawa" userId="f6d4cdcc-20db-4d55-96ee-1eb9a3a3b176" providerId="ADAL" clId="{47B8473C-ED8E-4259-AA31-C1026D016EE6}" dt="2018-11-26T03:11:11.384" v="7227"/>
          <pc:sldLayoutMkLst>
            <pc:docMk/>
            <pc:sldMasterMk cId="2397071907" sldId="2147483648"/>
            <pc:sldLayoutMk cId="1774052419" sldId="2147483658"/>
          </pc:sldLayoutMkLst>
        </pc:sldLayoutChg>
        <pc:sldLayoutChg chg="modTransition setBg">
          <pc:chgData name="Andrew Kunisawa" userId="f6d4cdcc-20db-4d55-96ee-1eb9a3a3b176" providerId="ADAL" clId="{47B8473C-ED8E-4259-AA31-C1026D016EE6}" dt="2018-11-26T03:11:11.384" v="7227"/>
          <pc:sldLayoutMkLst>
            <pc:docMk/>
            <pc:sldMasterMk cId="2397071907" sldId="2147483648"/>
            <pc:sldLayoutMk cId="4251312882" sldId="2147483659"/>
          </pc:sldLayoutMkLst>
        </pc:sldLayoutChg>
      </pc:sldMasterChg>
    </pc:docChg>
  </pc:docChgLst>
  <pc:docChgLst>
    <pc:chgData name="Andrew Kunisawa" userId="f6d4cdcc-20db-4d55-96ee-1eb9a3a3b176" providerId="ADAL" clId="{68DE5BA1-EE36-483B-AE41-635FC9AF7E98}"/>
    <pc:docChg chg="modSld">
      <pc:chgData name="Andrew Kunisawa" userId="f6d4cdcc-20db-4d55-96ee-1eb9a3a3b176" providerId="ADAL" clId="{68DE5BA1-EE36-483B-AE41-635FC9AF7E98}" dt="2020-01-25T21:50:43.237" v="54" actId="20577"/>
      <pc:docMkLst>
        <pc:docMk/>
      </pc:docMkLst>
      <pc:sldChg chg="modSp">
        <pc:chgData name="Andrew Kunisawa" userId="f6d4cdcc-20db-4d55-96ee-1eb9a3a3b176" providerId="ADAL" clId="{68DE5BA1-EE36-483B-AE41-635FC9AF7E98}" dt="2020-01-25T21:50:43.237" v="54" actId="20577"/>
        <pc:sldMkLst>
          <pc:docMk/>
          <pc:sldMk cId="3584431223" sldId="256"/>
        </pc:sldMkLst>
        <pc:spChg chg="mod">
          <ac:chgData name="Andrew Kunisawa" userId="f6d4cdcc-20db-4d55-96ee-1eb9a3a3b176" providerId="ADAL" clId="{68DE5BA1-EE36-483B-AE41-635FC9AF7E98}" dt="2020-01-25T21:50:43.237" v="54" actId="20577"/>
          <ac:spMkLst>
            <pc:docMk/>
            <pc:sldMk cId="3584431223" sldId="256"/>
            <ac:spMk id="6" creationId="{29170899-078A-43C8-A6A0-EC21B893E637}"/>
          </ac:spMkLst>
        </pc:spChg>
        <pc:spChg chg="mod">
          <ac:chgData name="Andrew Kunisawa" userId="f6d4cdcc-20db-4d55-96ee-1eb9a3a3b176" providerId="ADAL" clId="{68DE5BA1-EE36-483B-AE41-635FC9AF7E98}" dt="2020-01-25T21:50:29.331" v="36" actId="20577"/>
          <ac:spMkLst>
            <pc:docMk/>
            <pc:sldMk cId="3584431223" sldId="256"/>
            <ac:spMk id="8" creationId="{DBB3793F-8575-47DD-AD28-B6A97784CF20}"/>
          </ac:spMkLst>
        </pc:spChg>
        <pc:picChg chg="mod">
          <ac:chgData name="Andrew Kunisawa" userId="f6d4cdcc-20db-4d55-96ee-1eb9a3a3b176" providerId="ADAL" clId="{68DE5BA1-EE36-483B-AE41-635FC9AF7E98}" dt="2020-01-25T21:48:34.598" v="1" actId="14100"/>
          <ac:picMkLst>
            <pc:docMk/>
            <pc:sldMk cId="3584431223" sldId="256"/>
            <ac:picMk id="12" creationId="{30B7EE12-8354-4D33-A242-95695ADA7DC2}"/>
          </ac:picMkLst>
        </pc:picChg>
      </pc:sldChg>
    </pc:docChg>
  </pc:docChgLst>
  <pc:docChgLst>
    <pc:chgData name="Andrew" userId="f6d4cdcc-20db-4d55-96ee-1eb9a3a3b176" providerId="ADAL" clId="{52952777-0C42-443F-BC02-58D25156A72C}"/>
    <pc:docChg chg="modSld">
      <pc:chgData name="Andrew" userId="f6d4cdcc-20db-4d55-96ee-1eb9a3a3b176" providerId="ADAL" clId="{52952777-0C42-443F-BC02-58D25156A72C}" dt="2020-05-05T14:53:26.501" v="30" actId="20577"/>
      <pc:docMkLst>
        <pc:docMk/>
      </pc:docMkLst>
      <pc:sldChg chg="modSp mod">
        <pc:chgData name="Andrew" userId="f6d4cdcc-20db-4d55-96ee-1eb9a3a3b176" providerId="ADAL" clId="{52952777-0C42-443F-BC02-58D25156A72C}" dt="2020-05-05T14:53:26.501" v="30" actId="20577"/>
        <pc:sldMkLst>
          <pc:docMk/>
          <pc:sldMk cId="3584431223" sldId="256"/>
        </pc:sldMkLst>
        <pc:spChg chg="mod">
          <ac:chgData name="Andrew" userId="f6d4cdcc-20db-4d55-96ee-1eb9a3a3b176" providerId="ADAL" clId="{52952777-0C42-443F-BC02-58D25156A72C}" dt="2020-05-05T14:53:26.501" v="30" actId="20577"/>
          <ac:spMkLst>
            <pc:docMk/>
            <pc:sldMk cId="3584431223" sldId="256"/>
            <ac:spMk id="8" creationId="{DBB3793F-8575-47DD-AD28-B6A97784CF20}"/>
          </ac:spMkLst>
        </pc:spChg>
        <pc:picChg chg="mod">
          <ac:chgData name="Andrew" userId="f6d4cdcc-20db-4d55-96ee-1eb9a3a3b176" providerId="ADAL" clId="{52952777-0C42-443F-BC02-58D25156A72C}" dt="2020-05-05T14:53:15.564" v="1" actId="14826"/>
          <ac:picMkLst>
            <pc:docMk/>
            <pc:sldMk cId="3584431223" sldId="256"/>
            <ac:picMk id="12" creationId="{30B7EE12-8354-4D33-A242-95695ADA7DC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AADF1-BD1E-4E7D-8BAF-1F76EA4E61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2A02B00-8CF3-4143-9A51-0E1DED74C7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20%</a:t>
          </a:r>
        </a:p>
      </dgm:t>
    </dgm:pt>
    <dgm:pt modelId="{7EB06B59-AE04-4690-AC2D-70125F0C0ED3}" type="parTrans" cxnId="{593032DF-95A4-435F-B52C-DEF9794FD83B}">
      <dgm:prSet/>
      <dgm:spPr/>
      <dgm:t>
        <a:bodyPr/>
        <a:lstStyle/>
        <a:p>
          <a:endParaRPr lang="en-US"/>
        </a:p>
      </dgm:t>
    </dgm:pt>
    <dgm:pt modelId="{BD6CF649-2C92-4445-96D9-3869A3206096}" type="sibTrans" cxnId="{593032DF-95A4-435F-B52C-DEF9794FD83B}">
      <dgm:prSet/>
      <dgm:spPr/>
      <dgm:t>
        <a:bodyPr/>
        <a:lstStyle/>
        <a:p>
          <a:endParaRPr lang="en-US"/>
        </a:p>
      </dgm:t>
    </dgm:pt>
    <dgm:pt modelId="{846D09BA-8E4E-4490-A6C4-6ECC7C20FB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10%</a:t>
          </a:r>
        </a:p>
      </dgm:t>
    </dgm:pt>
    <dgm:pt modelId="{C424544C-EBAA-4ABF-8AC3-6E19B3559AA6}" type="parTrans" cxnId="{661BC154-04BA-45B9-B13C-8BE4D7E3674F}">
      <dgm:prSet/>
      <dgm:spPr/>
      <dgm:t>
        <a:bodyPr/>
        <a:lstStyle/>
        <a:p>
          <a:endParaRPr lang="en-US"/>
        </a:p>
      </dgm:t>
    </dgm:pt>
    <dgm:pt modelId="{BF26D262-084E-474B-81E6-0FCAA6B9C94F}" type="sibTrans" cxnId="{661BC154-04BA-45B9-B13C-8BE4D7E3674F}">
      <dgm:prSet/>
      <dgm:spPr/>
      <dgm:t>
        <a:bodyPr/>
        <a:lstStyle/>
        <a:p>
          <a:endParaRPr lang="en-US"/>
        </a:p>
      </dgm:t>
    </dgm:pt>
    <dgm:pt modelId="{CBD0ECBB-5AC2-4C4A-986F-ACEB5D080B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5%</a:t>
          </a:r>
        </a:p>
      </dgm:t>
    </dgm:pt>
    <dgm:pt modelId="{4D860A55-9482-41B8-B7A7-F9E877F0FB0A}" type="parTrans" cxnId="{3815C7D8-DD4F-4635-9A05-F2044A560210}">
      <dgm:prSet/>
      <dgm:spPr/>
      <dgm:t>
        <a:bodyPr/>
        <a:lstStyle/>
        <a:p>
          <a:endParaRPr lang="en-US"/>
        </a:p>
      </dgm:t>
    </dgm:pt>
    <dgm:pt modelId="{6CA9DE95-7849-481C-AE63-13BD20971A34}" type="sibTrans" cxnId="{3815C7D8-DD4F-4635-9A05-F2044A560210}">
      <dgm:prSet/>
      <dgm:spPr/>
      <dgm:t>
        <a:bodyPr/>
        <a:lstStyle/>
        <a:p>
          <a:endParaRPr lang="en-US"/>
        </a:p>
      </dgm:t>
    </dgm:pt>
    <dgm:pt modelId="{B6566192-2269-4DD7-BAAF-FC3FA39470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3.5%</a:t>
          </a:r>
        </a:p>
      </dgm:t>
    </dgm:pt>
    <dgm:pt modelId="{CEB2D015-A69A-4E4E-879E-EDCE8FE938D1}" type="parTrans" cxnId="{ED0FD941-E47A-4FE2-94DF-05FF48B79667}">
      <dgm:prSet/>
      <dgm:spPr/>
      <dgm:t>
        <a:bodyPr/>
        <a:lstStyle/>
        <a:p>
          <a:endParaRPr lang="en-US"/>
        </a:p>
      </dgm:t>
    </dgm:pt>
    <dgm:pt modelId="{3A58AB6F-F27E-4C9B-92A3-70D1CDE0059B}" type="sibTrans" cxnId="{ED0FD941-E47A-4FE2-94DF-05FF48B79667}">
      <dgm:prSet/>
      <dgm:spPr/>
      <dgm:t>
        <a:bodyPr/>
        <a:lstStyle/>
        <a:p>
          <a:endParaRPr lang="en-US"/>
        </a:p>
      </dgm:t>
    </dgm:pt>
    <dgm:pt modelId="{D8EFBA1E-8652-49E7-A15E-D79869FB0D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3%</a:t>
          </a:r>
        </a:p>
      </dgm:t>
    </dgm:pt>
    <dgm:pt modelId="{E8EE8E8C-2251-446B-8EF7-69190456E59E}" type="parTrans" cxnId="{35DEE488-BA68-4CEF-9FB5-877173B29011}">
      <dgm:prSet/>
      <dgm:spPr/>
      <dgm:t>
        <a:bodyPr/>
        <a:lstStyle/>
        <a:p>
          <a:endParaRPr lang="en-US"/>
        </a:p>
      </dgm:t>
    </dgm:pt>
    <dgm:pt modelId="{4825FBF8-31AD-4D64-AAF9-2C620E458D0E}" type="sibTrans" cxnId="{35DEE488-BA68-4CEF-9FB5-877173B29011}">
      <dgm:prSet/>
      <dgm:spPr/>
      <dgm:t>
        <a:bodyPr/>
        <a:lstStyle/>
        <a:p>
          <a:endParaRPr lang="en-US"/>
        </a:p>
      </dgm:t>
    </dgm:pt>
    <dgm:pt modelId="{E388F600-BBF1-4CD1-86F5-1925439A8B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0%</a:t>
          </a:r>
        </a:p>
      </dgm:t>
    </dgm:pt>
    <dgm:pt modelId="{15E77B7A-2303-4F3E-A322-781903D6BDDF}" type="parTrans" cxnId="{01A08076-258C-47B0-A7F6-17048986822B}">
      <dgm:prSet/>
      <dgm:spPr/>
      <dgm:t>
        <a:bodyPr/>
        <a:lstStyle/>
        <a:p>
          <a:endParaRPr lang="en-US"/>
        </a:p>
      </dgm:t>
    </dgm:pt>
    <dgm:pt modelId="{DCED7F09-53BD-47C0-9A21-3F237A841EE7}" type="sibTrans" cxnId="{01A08076-258C-47B0-A7F6-17048986822B}">
      <dgm:prSet/>
      <dgm:spPr/>
      <dgm:t>
        <a:bodyPr/>
        <a:lstStyle/>
        <a:p>
          <a:endParaRPr lang="en-US"/>
        </a:p>
      </dgm:t>
    </dgm:pt>
    <dgm:pt modelId="{ADD8FC81-1245-47BD-8BFF-A01588676944}" type="pres">
      <dgm:prSet presAssocID="{974AADF1-BD1E-4E7D-8BAF-1F76EA4E6128}" presName="root" presStyleCnt="0">
        <dgm:presLayoutVars>
          <dgm:dir/>
          <dgm:resizeHandles val="exact"/>
        </dgm:presLayoutVars>
      </dgm:prSet>
      <dgm:spPr/>
    </dgm:pt>
    <dgm:pt modelId="{83599393-7C15-4C93-88AB-4E353ACDB0BA}" type="pres">
      <dgm:prSet presAssocID="{02A02B00-8CF3-4143-9A51-0E1DED74C7B7}" presName="compNode" presStyleCnt="0"/>
      <dgm:spPr/>
    </dgm:pt>
    <dgm:pt modelId="{3B2A1FFF-6088-4A2B-9EEE-18FDC523AD2E}" type="pres">
      <dgm:prSet presAssocID="{02A02B00-8CF3-4143-9A51-0E1DED74C7B7}" presName="bgRect" presStyleLbl="bgShp" presStyleIdx="0" presStyleCnt="6"/>
      <dgm:spPr/>
    </dgm:pt>
    <dgm:pt modelId="{9942119C-281E-4F88-B302-B6A5532B686E}" type="pres">
      <dgm:prSet presAssocID="{02A02B00-8CF3-4143-9A51-0E1DED74C7B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FC85E12-5F6F-47C0-BAED-FC2B4602ACE7}" type="pres">
      <dgm:prSet presAssocID="{02A02B00-8CF3-4143-9A51-0E1DED74C7B7}" presName="spaceRect" presStyleCnt="0"/>
      <dgm:spPr/>
    </dgm:pt>
    <dgm:pt modelId="{9EC93396-977F-4C52-8D43-06B715E97741}" type="pres">
      <dgm:prSet presAssocID="{02A02B00-8CF3-4143-9A51-0E1DED74C7B7}" presName="parTx" presStyleLbl="revTx" presStyleIdx="0" presStyleCnt="6">
        <dgm:presLayoutVars>
          <dgm:chMax val="0"/>
          <dgm:chPref val="0"/>
        </dgm:presLayoutVars>
      </dgm:prSet>
      <dgm:spPr/>
    </dgm:pt>
    <dgm:pt modelId="{F854D210-BD79-4B8D-8303-244AA47A0D53}" type="pres">
      <dgm:prSet presAssocID="{BD6CF649-2C92-4445-96D9-3869A3206096}" presName="sibTrans" presStyleCnt="0"/>
      <dgm:spPr/>
    </dgm:pt>
    <dgm:pt modelId="{07A11F32-A2DC-413F-8B31-FEA978C666C7}" type="pres">
      <dgm:prSet presAssocID="{846D09BA-8E4E-4490-A6C4-6ECC7C20FBF9}" presName="compNode" presStyleCnt="0"/>
      <dgm:spPr/>
    </dgm:pt>
    <dgm:pt modelId="{913605BE-CD5C-47EA-97FB-F3B21F8EED5E}" type="pres">
      <dgm:prSet presAssocID="{846D09BA-8E4E-4490-A6C4-6ECC7C20FBF9}" presName="bgRect" presStyleLbl="bgShp" presStyleIdx="1" presStyleCnt="6"/>
      <dgm:spPr/>
    </dgm:pt>
    <dgm:pt modelId="{75856FAF-7171-414F-9D7F-466E4EB6BB27}" type="pres">
      <dgm:prSet presAssocID="{846D09BA-8E4E-4490-A6C4-6ECC7C20FBF9}" presName="iconRect" presStyleLbl="node1" presStyleIdx="1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2044797-8472-4667-941C-AA709FE0EAF2}" type="pres">
      <dgm:prSet presAssocID="{846D09BA-8E4E-4490-A6C4-6ECC7C20FBF9}" presName="spaceRect" presStyleCnt="0"/>
      <dgm:spPr/>
    </dgm:pt>
    <dgm:pt modelId="{4C05531C-31D8-414B-BD91-4083292B1A65}" type="pres">
      <dgm:prSet presAssocID="{846D09BA-8E4E-4490-A6C4-6ECC7C20FBF9}" presName="parTx" presStyleLbl="revTx" presStyleIdx="1" presStyleCnt="6">
        <dgm:presLayoutVars>
          <dgm:chMax val="0"/>
          <dgm:chPref val="0"/>
        </dgm:presLayoutVars>
      </dgm:prSet>
      <dgm:spPr/>
    </dgm:pt>
    <dgm:pt modelId="{7EA98B79-0465-4F4A-AC4A-FE4C30CA64FC}" type="pres">
      <dgm:prSet presAssocID="{BF26D262-084E-474B-81E6-0FCAA6B9C94F}" presName="sibTrans" presStyleCnt="0"/>
      <dgm:spPr/>
    </dgm:pt>
    <dgm:pt modelId="{4F265EA6-D0C6-471B-8F2F-C1C546577F67}" type="pres">
      <dgm:prSet presAssocID="{CBD0ECBB-5AC2-4C4A-986F-ACEB5D080B84}" presName="compNode" presStyleCnt="0"/>
      <dgm:spPr/>
    </dgm:pt>
    <dgm:pt modelId="{3C9E3710-B8E1-42D0-B61F-12C5E3B0E46D}" type="pres">
      <dgm:prSet presAssocID="{CBD0ECBB-5AC2-4C4A-986F-ACEB5D080B84}" presName="bgRect" presStyleLbl="bgShp" presStyleIdx="2" presStyleCnt="6"/>
      <dgm:spPr/>
    </dgm:pt>
    <dgm:pt modelId="{5EF646C9-D43C-4D7B-ADF1-6EC5AC39B4EF}" type="pres">
      <dgm:prSet presAssocID="{CBD0ECBB-5AC2-4C4A-986F-ACEB5D080B84}" presName="iconRect" presStyleLbl="node1" presStyleIdx="2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65C0AD3-522D-4525-B332-6B45156D7C3E}" type="pres">
      <dgm:prSet presAssocID="{CBD0ECBB-5AC2-4C4A-986F-ACEB5D080B84}" presName="spaceRect" presStyleCnt="0"/>
      <dgm:spPr/>
    </dgm:pt>
    <dgm:pt modelId="{C3560C27-540A-4E46-954A-BFF5113A154A}" type="pres">
      <dgm:prSet presAssocID="{CBD0ECBB-5AC2-4C4A-986F-ACEB5D080B84}" presName="parTx" presStyleLbl="revTx" presStyleIdx="2" presStyleCnt="6">
        <dgm:presLayoutVars>
          <dgm:chMax val="0"/>
          <dgm:chPref val="0"/>
        </dgm:presLayoutVars>
      </dgm:prSet>
      <dgm:spPr/>
    </dgm:pt>
    <dgm:pt modelId="{C649EB1F-34A4-4432-B468-64313F493C04}" type="pres">
      <dgm:prSet presAssocID="{6CA9DE95-7849-481C-AE63-13BD20971A34}" presName="sibTrans" presStyleCnt="0"/>
      <dgm:spPr/>
    </dgm:pt>
    <dgm:pt modelId="{19B0E13C-DA33-4EC6-954C-383E6113D675}" type="pres">
      <dgm:prSet presAssocID="{B6566192-2269-4DD7-BAAF-FC3FA3947064}" presName="compNode" presStyleCnt="0"/>
      <dgm:spPr/>
    </dgm:pt>
    <dgm:pt modelId="{825D27D1-74C1-449D-B899-A9C4561C8247}" type="pres">
      <dgm:prSet presAssocID="{B6566192-2269-4DD7-BAAF-FC3FA3947064}" presName="bgRect" presStyleLbl="bgShp" presStyleIdx="3" presStyleCnt="6"/>
      <dgm:spPr/>
    </dgm:pt>
    <dgm:pt modelId="{2AE455A6-64CA-45D3-87C9-99339D38C389}" type="pres">
      <dgm:prSet presAssocID="{B6566192-2269-4DD7-BAAF-FC3FA3947064}" presName="iconRect" presStyleLbl="node1" presStyleIdx="3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F117758F-8C89-4DAB-8A3D-7FA5D4691C75}" type="pres">
      <dgm:prSet presAssocID="{B6566192-2269-4DD7-BAAF-FC3FA3947064}" presName="spaceRect" presStyleCnt="0"/>
      <dgm:spPr/>
    </dgm:pt>
    <dgm:pt modelId="{DC53BE8F-BE46-47A0-BAC5-B2FF5233AAA0}" type="pres">
      <dgm:prSet presAssocID="{B6566192-2269-4DD7-BAAF-FC3FA3947064}" presName="parTx" presStyleLbl="revTx" presStyleIdx="3" presStyleCnt="6">
        <dgm:presLayoutVars>
          <dgm:chMax val="0"/>
          <dgm:chPref val="0"/>
        </dgm:presLayoutVars>
      </dgm:prSet>
      <dgm:spPr/>
    </dgm:pt>
    <dgm:pt modelId="{11AD50B6-47CD-4F4B-B1AE-3EA2CFC44D74}" type="pres">
      <dgm:prSet presAssocID="{3A58AB6F-F27E-4C9B-92A3-70D1CDE0059B}" presName="sibTrans" presStyleCnt="0"/>
      <dgm:spPr/>
    </dgm:pt>
    <dgm:pt modelId="{F51D3228-F5B9-49D6-8E4D-33EDEB0A8DBA}" type="pres">
      <dgm:prSet presAssocID="{D8EFBA1E-8652-49E7-A15E-D79869FB0D3D}" presName="compNode" presStyleCnt="0"/>
      <dgm:spPr/>
    </dgm:pt>
    <dgm:pt modelId="{07717007-66E5-4E15-A3A5-B1A52CE23021}" type="pres">
      <dgm:prSet presAssocID="{D8EFBA1E-8652-49E7-A15E-D79869FB0D3D}" presName="bgRect" presStyleLbl="bgShp" presStyleIdx="4" presStyleCnt="6"/>
      <dgm:spPr/>
    </dgm:pt>
    <dgm:pt modelId="{B7C2293D-B3EC-4A17-906F-E77CF082C927}" type="pres">
      <dgm:prSet presAssocID="{D8EFBA1E-8652-49E7-A15E-D79869FB0D3D}" presName="iconRect" presStyleLbl="node1" presStyleIdx="4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 "/>
        </a:ext>
      </dgm:extLst>
    </dgm:pt>
    <dgm:pt modelId="{70F9BC91-C7BC-49BD-BBCB-EE6BCE48474C}" type="pres">
      <dgm:prSet presAssocID="{D8EFBA1E-8652-49E7-A15E-D79869FB0D3D}" presName="spaceRect" presStyleCnt="0"/>
      <dgm:spPr/>
    </dgm:pt>
    <dgm:pt modelId="{83C48970-4267-412D-9EA5-6BCA4A4A055F}" type="pres">
      <dgm:prSet presAssocID="{D8EFBA1E-8652-49E7-A15E-D79869FB0D3D}" presName="parTx" presStyleLbl="revTx" presStyleIdx="4" presStyleCnt="6">
        <dgm:presLayoutVars>
          <dgm:chMax val="0"/>
          <dgm:chPref val="0"/>
        </dgm:presLayoutVars>
      </dgm:prSet>
      <dgm:spPr/>
    </dgm:pt>
    <dgm:pt modelId="{3E8267F7-C66A-48FB-A879-02BB6E625CF0}" type="pres">
      <dgm:prSet presAssocID="{4825FBF8-31AD-4D64-AAF9-2C620E458D0E}" presName="sibTrans" presStyleCnt="0"/>
      <dgm:spPr/>
    </dgm:pt>
    <dgm:pt modelId="{0A5ED44E-901D-40E7-8D59-E7218726F96F}" type="pres">
      <dgm:prSet presAssocID="{E388F600-BBF1-4CD1-86F5-1925439A8BA4}" presName="compNode" presStyleCnt="0"/>
      <dgm:spPr/>
    </dgm:pt>
    <dgm:pt modelId="{2EB02694-233D-4C4E-98F5-711CE52A285F}" type="pres">
      <dgm:prSet presAssocID="{E388F600-BBF1-4CD1-86F5-1925439A8BA4}" presName="bgRect" presStyleLbl="bgShp" presStyleIdx="5" presStyleCnt="6"/>
      <dgm:spPr/>
    </dgm:pt>
    <dgm:pt modelId="{02A772E7-5C80-48B2-A747-E9B469D50DC2}" type="pres">
      <dgm:prSet presAssocID="{E388F600-BBF1-4CD1-86F5-1925439A8BA4}" presName="iconRect" presStyleLbl="node1" presStyleIdx="5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7D80BD0E-2446-4546-A7A9-CAAE0987C1C6}" type="pres">
      <dgm:prSet presAssocID="{E388F600-BBF1-4CD1-86F5-1925439A8BA4}" presName="spaceRect" presStyleCnt="0"/>
      <dgm:spPr/>
    </dgm:pt>
    <dgm:pt modelId="{A50280BA-293D-4E41-B1B4-CD54894E23F0}" type="pres">
      <dgm:prSet presAssocID="{E388F600-BBF1-4CD1-86F5-1925439A8BA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28E0C08-327B-4D99-9CF8-55DA55F9E14E}" type="presOf" srcId="{B6566192-2269-4DD7-BAAF-FC3FA3947064}" destId="{DC53BE8F-BE46-47A0-BAC5-B2FF5233AAA0}" srcOrd="0" destOrd="0" presId="urn:microsoft.com/office/officeart/2018/2/layout/IconVerticalSolidList"/>
    <dgm:cxn modelId="{D1D54518-5DC7-4462-88DF-87D1DC71DFD9}" type="presOf" srcId="{02A02B00-8CF3-4143-9A51-0E1DED74C7B7}" destId="{9EC93396-977F-4C52-8D43-06B715E97741}" srcOrd="0" destOrd="0" presId="urn:microsoft.com/office/officeart/2018/2/layout/IconVerticalSolidList"/>
    <dgm:cxn modelId="{ED0FD941-E47A-4FE2-94DF-05FF48B79667}" srcId="{974AADF1-BD1E-4E7D-8BAF-1F76EA4E6128}" destId="{B6566192-2269-4DD7-BAAF-FC3FA3947064}" srcOrd="3" destOrd="0" parTransId="{CEB2D015-A69A-4E4E-879E-EDCE8FE938D1}" sibTransId="{3A58AB6F-F27E-4C9B-92A3-70D1CDE0059B}"/>
    <dgm:cxn modelId="{661BC154-04BA-45B9-B13C-8BE4D7E3674F}" srcId="{974AADF1-BD1E-4E7D-8BAF-1F76EA4E6128}" destId="{846D09BA-8E4E-4490-A6C4-6ECC7C20FBF9}" srcOrd="1" destOrd="0" parTransId="{C424544C-EBAA-4ABF-8AC3-6E19B3559AA6}" sibTransId="{BF26D262-084E-474B-81E6-0FCAA6B9C94F}"/>
    <dgm:cxn modelId="{01A08076-258C-47B0-A7F6-17048986822B}" srcId="{974AADF1-BD1E-4E7D-8BAF-1F76EA4E6128}" destId="{E388F600-BBF1-4CD1-86F5-1925439A8BA4}" srcOrd="5" destOrd="0" parTransId="{15E77B7A-2303-4F3E-A322-781903D6BDDF}" sibTransId="{DCED7F09-53BD-47C0-9A21-3F237A841EE7}"/>
    <dgm:cxn modelId="{35DEE488-BA68-4CEF-9FB5-877173B29011}" srcId="{974AADF1-BD1E-4E7D-8BAF-1F76EA4E6128}" destId="{D8EFBA1E-8652-49E7-A15E-D79869FB0D3D}" srcOrd="4" destOrd="0" parTransId="{E8EE8E8C-2251-446B-8EF7-69190456E59E}" sibTransId="{4825FBF8-31AD-4D64-AAF9-2C620E458D0E}"/>
    <dgm:cxn modelId="{0C36C8AD-325E-4D4B-970D-AFEB72D628D2}" type="presOf" srcId="{E388F600-BBF1-4CD1-86F5-1925439A8BA4}" destId="{A50280BA-293D-4E41-B1B4-CD54894E23F0}" srcOrd="0" destOrd="0" presId="urn:microsoft.com/office/officeart/2018/2/layout/IconVerticalSolidList"/>
    <dgm:cxn modelId="{56F040C3-89C8-4FE7-B7D5-2C87ED52C014}" type="presOf" srcId="{974AADF1-BD1E-4E7D-8BAF-1F76EA4E6128}" destId="{ADD8FC81-1245-47BD-8BFF-A01588676944}" srcOrd="0" destOrd="0" presId="urn:microsoft.com/office/officeart/2018/2/layout/IconVerticalSolidList"/>
    <dgm:cxn modelId="{3815C7D8-DD4F-4635-9A05-F2044A560210}" srcId="{974AADF1-BD1E-4E7D-8BAF-1F76EA4E6128}" destId="{CBD0ECBB-5AC2-4C4A-986F-ACEB5D080B84}" srcOrd="2" destOrd="0" parTransId="{4D860A55-9482-41B8-B7A7-F9E877F0FB0A}" sibTransId="{6CA9DE95-7849-481C-AE63-13BD20971A34}"/>
    <dgm:cxn modelId="{BE2C90DA-865D-4A29-B6EA-960121458D52}" type="presOf" srcId="{CBD0ECBB-5AC2-4C4A-986F-ACEB5D080B84}" destId="{C3560C27-540A-4E46-954A-BFF5113A154A}" srcOrd="0" destOrd="0" presId="urn:microsoft.com/office/officeart/2018/2/layout/IconVerticalSolidList"/>
    <dgm:cxn modelId="{593032DF-95A4-435F-B52C-DEF9794FD83B}" srcId="{974AADF1-BD1E-4E7D-8BAF-1F76EA4E6128}" destId="{02A02B00-8CF3-4143-9A51-0E1DED74C7B7}" srcOrd="0" destOrd="0" parTransId="{7EB06B59-AE04-4690-AC2D-70125F0C0ED3}" sibTransId="{BD6CF649-2C92-4445-96D9-3869A3206096}"/>
    <dgm:cxn modelId="{5D32F1EA-5221-4EA9-AD6E-2E935DEE6DBD}" type="presOf" srcId="{D8EFBA1E-8652-49E7-A15E-D79869FB0D3D}" destId="{83C48970-4267-412D-9EA5-6BCA4A4A055F}" srcOrd="0" destOrd="0" presId="urn:microsoft.com/office/officeart/2018/2/layout/IconVerticalSolidList"/>
    <dgm:cxn modelId="{212EF4FE-BC53-4FFA-87CF-B6F49557B80E}" type="presOf" srcId="{846D09BA-8E4E-4490-A6C4-6ECC7C20FBF9}" destId="{4C05531C-31D8-414B-BD91-4083292B1A65}" srcOrd="0" destOrd="0" presId="urn:microsoft.com/office/officeart/2018/2/layout/IconVerticalSolidList"/>
    <dgm:cxn modelId="{07E33811-8A24-40BA-8C2E-1EB4A9F90AAD}" type="presParOf" srcId="{ADD8FC81-1245-47BD-8BFF-A01588676944}" destId="{83599393-7C15-4C93-88AB-4E353ACDB0BA}" srcOrd="0" destOrd="0" presId="urn:microsoft.com/office/officeart/2018/2/layout/IconVerticalSolidList"/>
    <dgm:cxn modelId="{5237E8FF-0771-4806-BA7B-DFC1532666AB}" type="presParOf" srcId="{83599393-7C15-4C93-88AB-4E353ACDB0BA}" destId="{3B2A1FFF-6088-4A2B-9EEE-18FDC523AD2E}" srcOrd="0" destOrd="0" presId="urn:microsoft.com/office/officeart/2018/2/layout/IconVerticalSolidList"/>
    <dgm:cxn modelId="{E8956608-245E-4FA7-BD9E-E5F86069F62F}" type="presParOf" srcId="{83599393-7C15-4C93-88AB-4E353ACDB0BA}" destId="{9942119C-281E-4F88-B302-B6A5532B686E}" srcOrd="1" destOrd="0" presId="urn:microsoft.com/office/officeart/2018/2/layout/IconVerticalSolidList"/>
    <dgm:cxn modelId="{71E314B6-973A-462C-82F0-9C705CC5FD42}" type="presParOf" srcId="{83599393-7C15-4C93-88AB-4E353ACDB0BA}" destId="{7FC85E12-5F6F-47C0-BAED-FC2B4602ACE7}" srcOrd="2" destOrd="0" presId="urn:microsoft.com/office/officeart/2018/2/layout/IconVerticalSolidList"/>
    <dgm:cxn modelId="{4B22C3A2-D64F-446C-9A17-172F7DEB99D1}" type="presParOf" srcId="{83599393-7C15-4C93-88AB-4E353ACDB0BA}" destId="{9EC93396-977F-4C52-8D43-06B715E97741}" srcOrd="3" destOrd="0" presId="urn:microsoft.com/office/officeart/2018/2/layout/IconVerticalSolidList"/>
    <dgm:cxn modelId="{DAEFEEA8-6806-4D48-BC32-F0FD2A45754F}" type="presParOf" srcId="{ADD8FC81-1245-47BD-8BFF-A01588676944}" destId="{F854D210-BD79-4B8D-8303-244AA47A0D53}" srcOrd="1" destOrd="0" presId="urn:microsoft.com/office/officeart/2018/2/layout/IconVerticalSolidList"/>
    <dgm:cxn modelId="{057C2C2A-EFB0-48C7-8B47-F7ABAC056E67}" type="presParOf" srcId="{ADD8FC81-1245-47BD-8BFF-A01588676944}" destId="{07A11F32-A2DC-413F-8B31-FEA978C666C7}" srcOrd="2" destOrd="0" presId="urn:microsoft.com/office/officeart/2018/2/layout/IconVerticalSolidList"/>
    <dgm:cxn modelId="{AA955BCC-03FB-4AC9-813C-FF702F9F1BEF}" type="presParOf" srcId="{07A11F32-A2DC-413F-8B31-FEA978C666C7}" destId="{913605BE-CD5C-47EA-97FB-F3B21F8EED5E}" srcOrd="0" destOrd="0" presId="urn:microsoft.com/office/officeart/2018/2/layout/IconVerticalSolidList"/>
    <dgm:cxn modelId="{CD6FB93E-57BB-496A-AF0A-A14EF12DD54F}" type="presParOf" srcId="{07A11F32-A2DC-413F-8B31-FEA978C666C7}" destId="{75856FAF-7171-414F-9D7F-466E4EB6BB27}" srcOrd="1" destOrd="0" presId="urn:microsoft.com/office/officeart/2018/2/layout/IconVerticalSolidList"/>
    <dgm:cxn modelId="{7C939629-43A7-40D0-98C2-7956A56CA44B}" type="presParOf" srcId="{07A11F32-A2DC-413F-8B31-FEA978C666C7}" destId="{52044797-8472-4667-941C-AA709FE0EAF2}" srcOrd="2" destOrd="0" presId="urn:microsoft.com/office/officeart/2018/2/layout/IconVerticalSolidList"/>
    <dgm:cxn modelId="{AB1866C5-7C13-47FA-B07C-F61958FF3D44}" type="presParOf" srcId="{07A11F32-A2DC-413F-8B31-FEA978C666C7}" destId="{4C05531C-31D8-414B-BD91-4083292B1A65}" srcOrd="3" destOrd="0" presId="urn:microsoft.com/office/officeart/2018/2/layout/IconVerticalSolidList"/>
    <dgm:cxn modelId="{9D70F61B-19A6-438C-84BD-D963869D156F}" type="presParOf" srcId="{ADD8FC81-1245-47BD-8BFF-A01588676944}" destId="{7EA98B79-0465-4F4A-AC4A-FE4C30CA64FC}" srcOrd="3" destOrd="0" presId="urn:microsoft.com/office/officeart/2018/2/layout/IconVerticalSolidList"/>
    <dgm:cxn modelId="{FFBD1EC4-C5D9-4056-882C-0A2CB0374F1E}" type="presParOf" srcId="{ADD8FC81-1245-47BD-8BFF-A01588676944}" destId="{4F265EA6-D0C6-471B-8F2F-C1C546577F67}" srcOrd="4" destOrd="0" presId="urn:microsoft.com/office/officeart/2018/2/layout/IconVerticalSolidList"/>
    <dgm:cxn modelId="{A3BD1AC1-5207-4059-B0AC-1749EE5C4DBC}" type="presParOf" srcId="{4F265EA6-D0C6-471B-8F2F-C1C546577F67}" destId="{3C9E3710-B8E1-42D0-B61F-12C5E3B0E46D}" srcOrd="0" destOrd="0" presId="urn:microsoft.com/office/officeart/2018/2/layout/IconVerticalSolidList"/>
    <dgm:cxn modelId="{1293CBB6-5852-4B5D-9689-EFADA2C5E7D4}" type="presParOf" srcId="{4F265EA6-D0C6-471B-8F2F-C1C546577F67}" destId="{5EF646C9-D43C-4D7B-ADF1-6EC5AC39B4EF}" srcOrd="1" destOrd="0" presId="urn:microsoft.com/office/officeart/2018/2/layout/IconVerticalSolidList"/>
    <dgm:cxn modelId="{A2EDC797-C789-41C2-A79B-A5320E3F8241}" type="presParOf" srcId="{4F265EA6-D0C6-471B-8F2F-C1C546577F67}" destId="{B65C0AD3-522D-4525-B332-6B45156D7C3E}" srcOrd="2" destOrd="0" presId="urn:microsoft.com/office/officeart/2018/2/layout/IconVerticalSolidList"/>
    <dgm:cxn modelId="{7C678395-210E-4618-91A8-7CFB31D23D08}" type="presParOf" srcId="{4F265EA6-D0C6-471B-8F2F-C1C546577F67}" destId="{C3560C27-540A-4E46-954A-BFF5113A154A}" srcOrd="3" destOrd="0" presId="urn:microsoft.com/office/officeart/2018/2/layout/IconVerticalSolidList"/>
    <dgm:cxn modelId="{0468AFDA-2E24-48B5-8152-55B334C23C16}" type="presParOf" srcId="{ADD8FC81-1245-47BD-8BFF-A01588676944}" destId="{C649EB1F-34A4-4432-B468-64313F493C04}" srcOrd="5" destOrd="0" presId="urn:microsoft.com/office/officeart/2018/2/layout/IconVerticalSolidList"/>
    <dgm:cxn modelId="{2F235BE9-2C23-4C02-A02F-09FDE75247EE}" type="presParOf" srcId="{ADD8FC81-1245-47BD-8BFF-A01588676944}" destId="{19B0E13C-DA33-4EC6-954C-383E6113D675}" srcOrd="6" destOrd="0" presId="urn:microsoft.com/office/officeart/2018/2/layout/IconVerticalSolidList"/>
    <dgm:cxn modelId="{82600504-AED6-4384-9850-96A22C130E41}" type="presParOf" srcId="{19B0E13C-DA33-4EC6-954C-383E6113D675}" destId="{825D27D1-74C1-449D-B899-A9C4561C8247}" srcOrd="0" destOrd="0" presId="urn:microsoft.com/office/officeart/2018/2/layout/IconVerticalSolidList"/>
    <dgm:cxn modelId="{90FAFD6D-321F-40CB-82D7-17AA3A0EA931}" type="presParOf" srcId="{19B0E13C-DA33-4EC6-954C-383E6113D675}" destId="{2AE455A6-64CA-45D3-87C9-99339D38C389}" srcOrd="1" destOrd="0" presId="urn:microsoft.com/office/officeart/2018/2/layout/IconVerticalSolidList"/>
    <dgm:cxn modelId="{F6F42390-341F-4160-B350-3372C14DDA92}" type="presParOf" srcId="{19B0E13C-DA33-4EC6-954C-383E6113D675}" destId="{F117758F-8C89-4DAB-8A3D-7FA5D4691C75}" srcOrd="2" destOrd="0" presId="urn:microsoft.com/office/officeart/2018/2/layout/IconVerticalSolidList"/>
    <dgm:cxn modelId="{F7938D48-9184-4E43-A07E-FAB4466B8282}" type="presParOf" srcId="{19B0E13C-DA33-4EC6-954C-383E6113D675}" destId="{DC53BE8F-BE46-47A0-BAC5-B2FF5233AAA0}" srcOrd="3" destOrd="0" presId="urn:microsoft.com/office/officeart/2018/2/layout/IconVerticalSolidList"/>
    <dgm:cxn modelId="{F3819C26-9458-49D9-ABB5-8E90BDB13EEB}" type="presParOf" srcId="{ADD8FC81-1245-47BD-8BFF-A01588676944}" destId="{11AD50B6-47CD-4F4B-B1AE-3EA2CFC44D74}" srcOrd="7" destOrd="0" presId="urn:microsoft.com/office/officeart/2018/2/layout/IconVerticalSolidList"/>
    <dgm:cxn modelId="{97D9A325-AEBE-4561-8628-A35FF9C12EB4}" type="presParOf" srcId="{ADD8FC81-1245-47BD-8BFF-A01588676944}" destId="{F51D3228-F5B9-49D6-8E4D-33EDEB0A8DBA}" srcOrd="8" destOrd="0" presId="urn:microsoft.com/office/officeart/2018/2/layout/IconVerticalSolidList"/>
    <dgm:cxn modelId="{AA4A5D42-07CA-43D6-9692-ECB667A432FE}" type="presParOf" srcId="{F51D3228-F5B9-49D6-8E4D-33EDEB0A8DBA}" destId="{07717007-66E5-4E15-A3A5-B1A52CE23021}" srcOrd="0" destOrd="0" presId="urn:microsoft.com/office/officeart/2018/2/layout/IconVerticalSolidList"/>
    <dgm:cxn modelId="{C1EEB012-68A3-49C4-BFE0-9979C02FB185}" type="presParOf" srcId="{F51D3228-F5B9-49D6-8E4D-33EDEB0A8DBA}" destId="{B7C2293D-B3EC-4A17-906F-E77CF082C927}" srcOrd="1" destOrd="0" presId="urn:microsoft.com/office/officeart/2018/2/layout/IconVerticalSolidList"/>
    <dgm:cxn modelId="{A9226866-ACD4-4F92-912C-21811FF78C84}" type="presParOf" srcId="{F51D3228-F5B9-49D6-8E4D-33EDEB0A8DBA}" destId="{70F9BC91-C7BC-49BD-BBCB-EE6BCE48474C}" srcOrd="2" destOrd="0" presId="urn:microsoft.com/office/officeart/2018/2/layout/IconVerticalSolidList"/>
    <dgm:cxn modelId="{C9BBACFF-94D9-48FE-BDCE-1ECB14FAA13F}" type="presParOf" srcId="{F51D3228-F5B9-49D6-8E4D-33EDEB0A8DBA}" destId="{83C48970-4267-412D-9EA5-6BCA4A4A055F}" srcOrd="3" destOrd="0" presId="urn:microsoft.com/office/officeart/2018/2/layout/IconVerticalSolidList"/>
    <dgm:cxn modelId="{C0C698A6-5AD5-439C-81D0-25189A83BC5D}" type="presParOf" srcId="{ADD8FC81-1245-47BD-8BFF-A01588676944}" destId="{3E8267F7-C66A-48FB-A879-02BB6E625CF0}" srcOrd="9" destOrd="0" presId="urn:microsoft.com/office/officeart/2018/2/layout/IconVerticalSolidList"/>
    <dgm:cxn modelId="{C2CF1E8E-9EA7-4561-A6BB-5ADB291A724B}" type="presParOf" srcId="{ADD8FC81-1245-47BD-8BFF-A01588676944}" destId="{0A5ED44E-901D-40E7-8D59-E7218726F96F}" srcOrd="10" destOrd="0" presId="urn:microsoft.com/office/officeart/2018/2/layout/IconVerticalSolidList"/>
    <dgm:cxn modelId="{496D041B-A95A-4806-AD6B-F6D2512C2673}" type="presParOf" srcId="{0A5ED44E-901D-40E7-8D59-E7218726F96F}" destId="{2EB02694-233D-4C4E-98F5-711CE52A285F}" srcOrd="0" destOrd="0" presId="urn:microsoft.com/office/officeart/2018/2/layout/IconVerticalSolidList"/>
    <dgm:cxn modelId="{809899DE-DB11-4416-B969-28F31D1FD97F}" type="presParOf" srcId="{0A5ED44E-901D-40E7-8D59-E7218726F96F}" destId="{02A772E7-5C80-48B2-A747-E9B469D50DC2}" srcOrd="1" destOrd="0" presId="urn:microsoft.com/office/officeart/2018/2/layout/IconVerticalSolidList"/>
    <dgm:cxn modelId="{5AB60807-4537-4ED6-B6BB-4AC7F0820FE8}" type="presParOf" srcId="{0A5ED44E-901D-40E7-8D59-E7218726F96F}" destId="{7D80BD0E-2446-4546-A7A9-CAAE0987C1C6}" srcOrd="2" destOrd="0" presId="urn:microsoft.com/office/officeart/2018/2/layout/IconVerticalSolidList"/>
    <dgm:cxn modelId="{335504AC-AF02-497B-A907-E9678FAA1991}" type="presParOf" srcId="{0A5ED44E-901D-40E7-8D59-E7218726F96F}" destId="{A50280BA-293D-4E41-B1B4-CD54894E23F0}" srcOrd="3" destOrd="0" presId="urn:microsoft.com/office/officeart/2018/2/layout/IconVerticalSolidList"/>
  </dgm:cxnLst>
  <dgm:bg>
    <a:blipFill>
      <a:blip xmlns:r="http://schemas.openxmlformats.org/officeDocument/2006/relationships" r:embed="rId8">
        <a:extLst>
          <a:ext uri="{28A0092B-C50C-407E-A947-70E740481C1C}">
            <a14:useLocalDpi xmlns:a14="http://schemas.microsoft.com/office/drawing/2010/main" val="0"/>
          </a:ext>
          <a:ext uri="{96DAC541-7B7A-43D3-8B79-37D633B846F1}">
            <asvg:svgBlip xmlns:asvg="http://schemas.microsoft.com/office/drawing/2016/SVG/main" r:embed="rId9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F67CD-C51C-428D-B587-E0E4B2CB662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F1D4A8-0464-43E4-B2A2-E70CEA18D1F3}">
      <dgm:prSet/>
      <dgm:spPr/>
      <dgm:t>
        <a:bodyPr/>
        <a:lstStyle/>
        <a:p>
          <a:r>
            <a:rPr lang="en-US"/>
            <a:t>Loan amount x % = down payment</a:t>
          </a:r>
        </a:p>
      </dgm:t>
    </dgm:pt>
    <dgm:pt modelId="{C3A4F253-87AD-4BD1-A184-546ABBF37104}" type="parTrans" cxnId="{0F71C4AA-F270-4A5B-AECD-A660D30FAA09}">
      <dgm:prSet/>
      <dgm:spPr/>
      <dgm:t>
        <a:bodyPr/>
        <a:lstStyle/>
        <a:p>
          <a:endParaRPr lang="en-US"/>
        </a:p>
      </dgm:t>
    </dgm:pt>
    <dgm:pt modelId="{333E7CB7-88A4-4CC4-AD03-F30B5CA10523}" type="sibTrans" cxnId="{0F71C4AA-F270-4A5B-AECD-A660D30FAA09}">
      <dgm:prSet/>
      <dgm:spPr/>
      <dgm:t>
        <a:bodyPr/>
        <a:lstStyle/>
        <a:p>
          <a:endParaRPr lang="en-US"/>
        </a:p>
      </dgm:t>
    </dgm:pt>
    <dgm:pt modelId="{9C98B322-0EFE-48D1-B18C-110151F434D3}">
      <dgm:prSet/>
      <dgm:spPr/>
      <dgm:t>
        <a:bodyPr/>
        <a:lstStyle/>
        <a:p>
          <a:r>
            <a:rPr lang="en-US"/>
            <a:t>$500,000 loan amount x 20% = $100,000</a:t>
          </a:r>
        </a:p>
      </dgm:t>
    </dgm:pt>
    <dgm:pt modelId="{1825A2EF-7B98-4DED-B9F3-F2B463D89410}" type="parTrans" cxnId="{309FA86B-550B-4135-88E9-DF265FE4BAB5}">
      <dgm:prSet/>
      <dgm:spPr/>
      <dgm:t>
        <a:bodyPr/>
        <a:lstStyle/>
        <a:p>
          <a:endParaRPr lang="en-US"/>
        </a:p>
      </dgm:t>
    </dgm:pt>
    <dgm:pt modelId="{46789D19-EC65-4D95-8838-E41772BA21C2}" type="sibTrans" cxnId="{309FA86B-550B-4135-88E9-DF265FE4BAB5}">
      <dgm:prSet/>
      <dgm:spPr/>
      <dgm:t>
        <a:bodyPr/>
        <a:lstStyle/>
        <a:p>
          <a:endParaRPr lang="en-US"/>
        </a:p>
      </dgm:t>
    </dgm:pt>
    <dgm:pt modelId="{E5F1AE4D-198F-4C77-A499-A4700A633372}">
      <dgm:prSet/>
      <dgm:spPr/>
      <dgm:t>
        <a:bodyPr/>
        <a:lstStyle/>
        <a:p>
          <a:r>
            <a:rPr lang="en-US"/>
            <a:t>$500,000 loan amount x 10% = $50,000</a:t>
          </a:r>
        </a:p>
      </dgm:t>
    </dgm:pt>
    <dgm:pt modelId="{F6D67B38-538A-4D9F-B0FD-99453B3DF877}" type="parTrans" cxnId="{83B5CA7D-E822-43B3-B927-E7AF0EF96ABA}">
      <dgm:prSet/>
      <dgm:spPr/>
      <dgm:t>
        <a:bodyPr/>
        <a:lstStyle/>
        <a:p>
          <a:endParaRPr lang="en-US"/>
        </a:p>
      </dgm:t>
    </dgm:pt>
    <dgm:pt modelId="{180280BF-908E-4568-9E92-5BF6FBB83A07}" type="sibTrans" cxnId="{83B5CA7D-E822-43B3-B927-E7AF0EF96ABA}">
      <dgm:prSet/>
      <dgm:spPr/>
      <dgm:t>
        <a:bodyPr/>
        <a:lstStyle/>
        <a:p>
          <a:endParaRPr lang="en-US"/>
        </a:p>
      </dgm:t>
    </dgm:pt>
    <dgm:pt modelId="{982612F3-F99B-47DE-B0FB-13CB31C5D853}">
      <dgm:prSet/>
      <dgm:spPr/>
      <dgm:t>
        <a:bodyPr/>
        <a:lstStyle/>
        <a:p>
          <a:r>
            <a:rPr lang="en-US"/>
            <a:t>$500,000 loan amount x 5% = $25,000</a:t>
          </a:r>
        </a:p>
      </dgm:t>
    </dgm:pt>
    <dgm:pt modelId="{860BCA4E-C560-4B35-BBFB-05BEEB6AB78D}" type="parTrans" cxnId="{D153C380-C222-4138-A380-BD62C3DB320D}">
      <dgm:prSet/>
      <dgm:spPr/>
      <dgm:t>
        <a:bodyPr/>
        <a:lstStyle/>
        <a:p>
          <a:endParaRPr lang="en-US"/>
        </a:p>
      </dgm:t>
    </dgm:pt>
    <dgm:pt modelId="{31916467-ADE7-4FB6-A58C-01DC37EA2CDF}" type="sibTrans" cxnId="{D153C380-C222-4138-A380-BD62C3DB320D}">
      <dgm:prSet/>
      <dgm:spPr/>
      <dgm:t>
        <a:bodyPr/>
        <a:lstStyle/>
        <a:p>
          <a:endParaRPr lang="en-US"/>
        </a:p>
      </dgm:t>
    </dgm:pt>
    <dgm:pt modelId="{899444CB-F88B-448A-B22B-7A10071C5FB7}">
      <dgm:prSet/>
      <dgm:spPr/>
      <dgm:t>
        <a:bodyPr/>
        <a:lstStyle/>
        <a:p>
          <a:r>
            <a:rPr lang="en-US"/>
            <a:t>$500,000 loan amount x 3.5% = $17,500</a:t>
          </a:r>
        </a:p>
      </dgm:t>
    </dgm:pt>
    <dgm:pt modelId="{7CF02F4D-8DD7-4360-80E8-AD1625D6A010}" type="parTrans" cxnId="{AE60D715-CD7D-4675-9972-B06005DC55D9}">
      <dgm:prSet/>
      <dgm:spPr/>
      <dgm:t>
        <a:bodyPr/>
        <a:lstStyle/>
        <a:p>
          <a:endParaRPr lang="en-US"/>
        </a:p>
      </dgm:t>
    </dgm:pt>
    <dgm:pt modelId="{496538D2-248D-4710-8FA4-A786E9E8795C}" type="sibTrans" cxnId="{AE60D715-CD7D-4675-9972-B06005DC55D9}">
      <dgm:prSet/>
      <dgm:spPr/>
      <dgm:t>
        <a:bodyPr/>
        <a:lstStyle/>
        <a:p>
          <a:endParaRPr lang="en-US"/>
        </a:p>
      </dgm:t>
    </dgm:pt>
    <dgm:pt modelId="{5443E351-43AE-46DE-BDEC-35A50BC98077}">
      <dgm:prSet/>
      <dgm:spPr/>
      <dgm:t>
        <a:bodyPr/>
        <a:lstStyle/>
        <a:p>
          <a:r>
            <a:rPr lang="en-US"/>
            <a:t>$500,000 loan amount x 3% = $15,000</a:t>
          </a:r>
        </a:p>
      </dgm:t>
    </dgm:pt>
    <dgm:pt modelId="{19FF9E1F-8A09-44B3-B29B-9333F74B3A92}" type="parTrans" cxnId="{4E7E46DF-6AE3-4A30-BBD5-E65F20995F85}">
      <dgm:prSet/>
      <dgm:spPr/>
      <dgm:t>
        <a:bodyPr/>
        <a:lstStyle/>
        <a:p>
          <a:endParaRPr lang="en-US"/>
        </a:p>
      </dgm:t>
    </dgm:pt>
    <dgm:pt modelId="{9C15935A-D648-4952-973D-1AE293A484DD}" type="sibTrans" cxnId="{4E7E46DF-6AE3-4A30-BBD5-E65F20995F85}">
      <dgm:prSet/>
      <dgm:spPr/>
      <dgm:t>
        <a:bodyPr/>
        <a:lstStyle/>
        <a:p>
          <a:endParaRPr lang="en-US"/>
        </a:p>
      </dgm:t>
    </dgm:pt>
    <dgm:pt modelId="{B3B64CCE-60C2-4F4C-9CD3-77A418D180FC}">
      <dgm:prSet/>
      <dgm:spPr/>
      <dgm:t>
        <a:bodyPr/>
        <a:lstStyle/>
        <a:p>
          <a:r>
            <a:rPr lang="en-US"/>
            <a:t>$500,000 loan amount x 0% = $0</a:t>
          </a:r>
        </a:p>
      </dgm:t>
    </dgm:pt>
    <dgm:pt modelId="{D601589C-687F-4560-88E3-7FB0781B648A}" type="parTrans" cxnId="{228BE120-62FA-4103-995E-1FE05857858D}">
      <dgm:prSet/>
      <dgm:spPr/>
      <dgm:t>
        <a:bodyPr/>
        <a:lstStyle/>
        <a:p>
          <a:endParaRPr lang="en-US"/>
        </a:p>
      </dgm:t>
    </dgm:pt>
    <dgm:pt modelId="{7473B9FA-E87E-48C0-B672-332DE368AFE7}" type="sibTrans" cxnId="{228BE120-62FA-4103-995E-1FE05857858D}">
      <dgm:prSet/>
      <dgm:spPr/>
      <dgm:t>
        <a:bodyPr/>
        <a:lstStyle/>
        <a:p>
          <a:endParaRPr lang="en-US"/>
        </a:p>
      </dgm:t>
    </dgm:pt>
    <dgm:pt modelId="{08AEB6F4-E95C-4F58-A83C-FB7F23EBA1D6}" type="pres">
      <dgm:prSet presAssocID="{A3EF67CD-C51C-428D-B587-E0E4B2CB6626}" presName="vert0" presStyleCnt="0">
        <dgm:presLayoutVars>
          <dgm:dir/>
          <dgm:animOne val="branch"/>
          <dgm:animLvl val="lvl"/>
        </dgm:presLayoutVars>
      </dgm:prSet>
      <dgm:spPr/>
    </dgm:pt>
    <dgm:pt modelId="{3145E660-F74F-4215-9116-E99BD61CC733}" type="pres">
      <dgm:prSet presAssocID="{61F1D4A8-0464-43E4-B2A2-E70CEA18D1F3}" presName="thickLine" presStyleLbl="alignNode1" presStyleIdx="0" presStyleCnt="7"/>
      <dgm:spPr/>
    </dgm:pt>
    <dgm:pt modelId="{7BDC22F1-F415-44D9-BD3F-4C853239519F}" type="pres">
      <dgm:prSet presAssocID="{61F1D4A8-0464-43E4-B2A2-E70CEA18D1F3}" presName="horz1" presStyleCnt="0"/>
      <dgm:spPr/>
    </dgm:pt>
    <dgm:pt modelId="{24308289-418A-4253-9ABA-B60A53115231}" type="pres">
      <dgm:prSet presAssocID="{61F1D4A8-0464-43E4-B2A2-E70CEA18D1F3}" presName="tx1" presStyleLbl="revTx" presStyleIdx="0" presStyleCnt="7"/>
      <dgm:spPr/>
    </dgm:pt>
    <dgm:pt modelId="{6AC7F199-0FE5-4F1D-A819-B49786AC5897}" type="pres">
      <dgm:prSet presAssocID="{61F1D4A8-0464-43E4-B2A2-E70CEA18D1F3}" presName="vert1" presStyleCnt="0"/>
      <dgm:spPr/>
    </dgm:pt>
    <dgm:pt modelId="{A021A267-B2E7-499F-A73D-ADD73E823D19}" type="pres">
      <dgm:prSet presAssocID="{9C98B322-0EFE-48D1-B18C-110151F434D3}" presName="thickLine" presStyleLbl="alignNode1" presStyleIdx="1" presStyleCnt="7"/>
      <dgm:spPr/>
    </dgm:pt>
    <dgm:pt modelId="{10B5D253-6869-477C-B841-C740284F6D0C}" type="pres">
      <dgm:prSet presAssocID="{9C98B322-0EFE-48D1-B18C-110151F434D3}" presName="horz1" presStyleCnt="0"/>
      <dgm:spPr/>
    </dgm:pt>
    <dgm:pt modelId="{F159BB2C-6A73-4EBC-95C1-7C68D8AFD003}" type="pres">
      <dgm:prSet presAssocID="{9C98B322-0EFE-48D1-B18C-110151F434D3}" presName="tx1" presStyleLbl="revTx" presStyleIdx="1" presStyleCnt="7"/>
      <dgm:spPr/>
    </dgm:pt>
    <dgm:pt modelId="{EB017367-C5F0-4690-AC30-500FD5F11016}" type="pres">
      <dgm:prSet presAssocID="{9C98B322-0EFE-48D1-B18C-110151F434D3}" presName="vert1" presStyleCnt="0"/>
      <dgm:spPr/>
    </dgm:pt>
    <dgm:pt modelId="{9E9A981C-D01A-4431-8119-AFBF2DE2C4F8}" type="pres">
      <dgm:prSet presAssocID="{E5F1AE4D-198F-4C77-A499-A4700A633372}" presName="thickLine" presStyleLbl="alignNode1" presStyleIdx="2" presStyleCnt="7"/>
      <dgm:spPr/>
    </dgm:pt>
    <dgm:pt modelId="{098BFAD5-91D2-42B4-95D7-E8751D3CD704}" type="pres">
      <dgm:prSet presAssocID="{E5F1AE4D-198F-4C77-A499-A4700A633372}" presName="horz1" presStyleCnt="0"/>
      <dgm:spPr/>
    </dgm:pt>
    <dgm:pt modelId="{68B48B26-3DD9-46AB-AFD2-EDC91FDD1290}" type="pres">
      <dgm:prSet presAssocID="{E5F1AE4D-198F-4C77-A499-A4700A633372}" presName="tx1" presStyleLbl="revTx" presStyleIdx="2" presStyleCnt="7"/>
      <dgm:spPr/>
    </dgm:pt>
    <dgm:pt modelId="{46BE7642-8335-4511-B976-3BF469931B33}" type="pres">
      <dgm:prSet presAssocID="{E5F1AE4D-198F-4C77-A499-A4700A633372}" presName="vert1" presStyleCnt="0"/>
      <dgm:spPr/>
    </dgm:pt>
    <dgm:pt modelId="{CA902FA6-6591-482A-A77B-FB279CD86C59}" type="pres">
      <dgm:prSet presAssocID="{982612F3-F99B-47DE-B0FB-13CB31C5D853}" presName="thickLine" presStyleLbl="alignNode1" presStyleIdx="3" presStyleCnt="7"/>
      <dgm:spPr/>
    </dgm:pt>
    <dgm:pt modelId="{D283CEA0-11ED-418B-B942-EF1FD5C1CB47}" type="pres">
      <dgm:prSet presAssocID="{982612F3-F99B-47DE-B0FB-13CB31C5D853}" presName="horz1" presStyleCnt="0"/>
      <dgm:spPr/>
    </dgm:pt>
    <dgm:pt modelId="{61223810-D75B-4CF1-A682-062A45D2FE01}" type="pres">
      <dgm:prSet presAssocID="{982612F3-F99B-47DE-B0FB-13CB31C5D853}" presName="tx1" presStyleLbl="revTx" presStyleIdx="3" presStyleCnt="7"/>
      <dgm:spPr/>
    </dgm:pt>
    <dgm:pt modelId="{6AD1076E-23B9-4646-9101-E77F1114EBB0}" type="pres">
      <dgm:prSet presAssocID="{982612F3-F99B-47DE-B0FB-13CB31C5D853}" presName="vert1" presStyleCnt="0"/>
      <dgm:spPr/>
    </dgm:pt>
    <dgm:pt modelId="{95CC6364-59B7-4169-9C34-D76264B34041}" type="pres">
      <dgm:prSet presAssocID="{899444CB-F88B-448A-B22B-7A10071C5FB7}" presName="thickLine" presStyleLbl="alignNode1" presStyleIdx="4" presStyleCnt="7"/>
      <dgm:spPr/>
    </dgm:pt>
    <dgm:pt modelId="{C2261592-7B45-4441-8626-E79C4E5D915C}" type="pres">
      <dgm:prSet presAssocID="{899444CB-F88B-448A-B22B-7A10071C5FB7}" presName="horz1" presStyleCnt="0"/>
      <dgm:spPr/>
    </dgm:pt>
    <dgm:pt modelId="{BC101B76-9C0A-47DE-B329-97189FE38274}" type="pres">
      <dgm:prSet presAssocID="{899444CB-F88B-448A-B22B-7A10071C5FB7}" presName="tx1" presStyleLbl="revTx" presStyleIdx="4" presStyleCnt="7"/>
      <dgm:spPr/>
    </dgm:pt>
    <dgm:pt modelId="{581CC942-D96D-45CE-B5AF-03A1CDD3D6D5}" type="pres">
      <dgm:prSet presAssocID="{899444CB-F88B-448A-B22B-7A10071C5FB7}" presName="vert1" presStyleCnt="0"/>
      <dgm:spPr/>
    </dgm:pt>
    <dgm:pt modelId="{F40BEDE1-E67A-439B-B021-FD1D1156E7A0}" type="pres">
      <dgm:prSet presAssocID="{5443E351-43AE-46DE-BDEC-35A50BC98077}" presName="thickLine" presStyleLbl="alignNode1" presStyleIdx="5" presStyleCnt="7"/>
      <dgm:spPr/>
    </dgm:pt>
    <dgm:pt modelId="{30EBFFB7-1A04-459C-91A7-8056C4FED4CC}" type="pres">
      <dgm:prSet presAssocID="{5443E351-43AE-46DE-BDEC-35A50BC98077}" presName="horz1" presStyleCnt="0"/>
      <dgm:spPr/>
    </dgm:pt>
    <dgm:pt modelId="{8E38FF1C-C051-4B0B-8974-59B79D58687A}" type="pres">
      <dgm:prSet presAssocID="{5443E351-43AE-46DE-BDEC-35A50BC98077}" presName="tx1" presStyleLbl="revTx" presStyleIdx="5" presStyleCnt="7"/>
      <dgm:spPr/>
    </dgm:pt>
    <dgm:pt modelId="{F54D9F63-511C-4151-91E7-3C31CA787564}" type="pres">
      <dgm:prSet presAssocID="{5443E351-43AE-46DE-BDEC-35A50BC98077}" presName="vert1" presStyleCnt="0"/>
      <dgm:spPr/>
    </dgm:pt>
    <dgm:pt modelId="{399E89C7-6CBB-4A0C-AE19-A586E78A462D}" type="pres">
      <dgm:prSet presAssocID="{B3B64CCE-60C2-4F4C-9CD3-77A418D180FC}" presName="thickLine" presStyleLbl="alignNode1" presStyleIdx="6" presStyleCnt="7"/>
      <dgm:spPr/>
    </dgm:pt>
    <dgm:pt modelId="{A8852BF2-7845-4234-AB5F-E01FD6D1138C}" type="pres">
      <dgm:prSet presAssocID="{B3B64CCE-60C2-4F4C-9CD3-77A418D180FC}" presName="horz1" presStyleCnt="0"/>
      <dgm:spPr/>
    </dgm:pt>
    <dgm:pt modelId="{C263939B-21F9-4452-820A-174A3BF3670E}" type="pres">
      <dgm:prSet presAssocID="{B3B64CCE-60C2-4F4C-9CD3-77A418D180FC}" presName="tx1" presStyleLbl="revTx" presStyleIdx="6" presStyleCnt="7"/>
      <dgm:spPr/>
    </dgm:pt>
    <dgm:pt modelId="{812EBCDB-E083-457A-8C62-DA1C5C564627}" type="pres">
      <dgm:prSet presAssocID="{B3B64CCE-60C2-4F4C-9CD3-77A418D180FC}" presName="vert1" presStyleCnt="0"/>
      <dgm:spPr/>
    </dgm:pt>
  </dgm:ptLst>
  <dgm:cxnLst>
    <dgm:cxn modelId="{28A0B80B-ED63-4858-BAEB-78E920CA3908}" type="presOf" srcId="{982612F3-F99B-47DE-B0FB-13CB31C5D853}" destId="{61223810-D75B-4CF1-A682-062A45D2FE01}" srcOrd="0" destOrd="0" presId="urn:microsoft.com/office/officeart/2008/layout/LinedList"/>
    <dgm:cxn modelId="{38DA1E0E-0ABA-46A6-96F6-CD9CF2AA4B8F}" type="presOf" srcId="{899444CB-F88B-448A-B22B-7A10071C5FB7}" destId="{BC101B76-9C0A-47DE-B329-97189FE38274}" srcOrd="0" destOrd="0" presId="urn:microsoft.com/office/officeart/2008/layout/LinedList"/>
    <dgm:cxn modelId="{F2848914-F025-4FD5-B147-CF9E3858C5B0}" type="presOf" srcId="{A3EF67CD-C51C-428D-B587-E0E4B2CB6626}" destId="{08AEB6F4-E95C-4F58-A83C-FB7F23EBA1D6}" srcOrd="0" destOrd="0" presId="urn:microsoft.com/office/officeart/2008/layout/LinedList"/>
    <dgm:cxn modelId="{AE60D715-CD7D-4675-9972-B06005DC55D9}" srcId="{A3EF67CD-C51C-428D-B587-E0E4B2CB6626}" destId="{899444CB-F88B-448A-B22B-7A10071C5FB7}" srcOrd="4" destOrd="0" parTransId="{7CF02F4D-8DD7-4360-80E8-AD1625D6A010}" sibTransId="{496538D2-248D-4710-8FA4-A786E9E8795C}"/>
    <dgm:cxn modelId="{B696AF1D-A428-4240-98CB-D95E674E1F18}" type="presOf" srcId="{9C98B322-0EFE-48D1-B18C-110151F434D3}" destId="{F159BB2C-6A73-4EBC-95C1-7C68D8AFD003}" srcOrd="0" destOrd="0" presId="urn:microsoft.com/office/officeart/2008/layout/LinedList"/>
    <dgm:cxn modelId="{228BE120-62FA-4103-995E-1FE05857858D}" srcId="{A3EF67CD-C51C-428D-B587-E0E4B2CB6626}" destId="{B3B64CCE-60C2-4F4C-9CD3-77A418D180FC}" srcOrd="6" destOrd="0" parTransId="{D601589C-687F-4560-88E3-7FB0781B648A}" sibTransId="{7473B9FA-E87E-48C0-B672-332DE368AFE7}"/>
    <dgm:cxn modelId="{08A47139-7D98-4F3B-BEB6-43F9E76D6B2A}" type="presOf" srcId="{E5F1AE4D-198F-4C77-A499-A4700A633372}" destId="{68B48B26-3DD9-46AB-AFD2-EDC91FDD1290}" srcOrd="0" destOrd="0" presId="urn:microsoft.com/office/officeart/2008/layout/LinedList"/>
    <dgm:cxn modelId="{309FA86B-550B-4135-88E9-DF265FE4BAB5}" srcId="{A3EF67CD-C51C-428D-B587-E0E4B2CB6626}" destId="{9C98B322-0EFE-48D1-B18C-110151F434D3}" srcOrd="1" destOrd="0" parTransId="{1825A2EF-7B98-4DED-B9F3-F2B463D89410}" sibTransId="{46789D19-EC65-4D95-8838-E41772BA21C2}"/>
    <dgm:cxn modelId="{83B5CA7D-E822-43B3-B927-E7AF0EF96ABA}" srcId="{A3EF67CD-C51C-428D-B587-E0E4B2CB6626}" destId="{E5F1AE4D-198F-4C77-A499-A4700A633372}" srcOrd="2" destOrd="0" parTransId="{F6D67B38-538A-4D9F-B0FD-99453B3DF877}" sibTransId="{180280BF-908E-4568-9E92-5BF6FBB83A07}"/>
    <dgm:cxn modelId="{686CC57F-FECB-4614-ACD3-C0AEB5107C10}" type="presOf" srcId="{B3B64CCE-60C2-4F4C-9CD3-77A418D180FC}" destId="{C263939B-21F9-4452-820A-174A3BF3670E}" srcOrd="0" destOrd="0" presId="urn:microsoft.com/office/officeart/2008/layout/LinedList"/>
    <dgm:cxn modelId="{D153C380-C222-4138-A380-BD62C3DB320D}" srcId="{A3EF67CD-C51C-428D-B587-E0E4B2CB6626}" destId="{982612F3-F99B-47DE-B0FB-13CB31C5D853}" srcOrd="3" destOrd="0" parTransId="{860BCA4E-C560-4B35-BBFB-05BEEB6AB78D}" sibTransId="{31916467-ADE7-4FB6-A58C-01DC37EA2CDF}"/>
    <dgm:cxn modelId="{0F71C4AA-F270-4A5B-AECD-A660D30FAA09}" srcId="{A3EF67CD-C51C-428D-B587-E0E4B2CB6626}" destId="{61F1D4A8-0464-43E4-B2A2-E70CEA18D1F3}" srcOrd="0" destOrd="0" parTransId="{C3A4F253-87AD-4BD1-A184-546ABBF37104}" sibTransId="{333E7CB7-88A4-4CC4-AD03-F30B5CA10523}"/>
    <dgm:cxn modelId="{AEAFA4D2-99CD-4D0D-8C7D-E825F240327D}" type="presOf" srcId="{5443E351-43AE-46DE-BDEC-35A50BC98077}" destId="{8E38FF1C-C051-4B0B-8974-59B79D58687A}" srcOrd="0" destOrd="0" presId="urn:microsoft.com/office/officeart/2008/layout/LinedList"/>
    <dgm:cxn modelId="{BDED21D9-53AA-41B3-8724-6C5BE14470B2}" type="presOf" srcId="{61F1D4A8-0464-43E4-B2A2-E70CEA18D1F3}" destId="{24308289-418A-4253-9ABA-B60A53115231}" srcOrd="0" destOrd="0" presId="urn:microsoft.com/office/officeart/2008/layout/LinedList"/>
    <dgm:cxn modelId="{4E7E46DF-6AE3-4A30-BBD5-E65F20995F85}" srcId="{A3EF67CD-C51C-428D-B587-E0E4B2CB6626}" destId="{5443E351-43AE-46DE-BDEC-35A50BC98077}" srcOrd="5" destOrd="0" parTransId="{19FF9E1F-8A09-44B3-B29B-9333F74B3A92}" sibTransId="{9C15935A-D648-4952-973D-1AE293A484DD}"/>
    <dgm:cxn modelId="{DA3E0C3B-C310-4A96-8B4D-8050FE9E541C}" type="presParOf" srcId="{08AEB6F4-E95C-4F58-A83C-FB7F23EBA1D6}" destId="{3145E660-F74F-4215-9116-E99BD61CC733}" srcOrd="0" destOrd="0" presId="urn:microsoft.com/office/officeart/2008/layout/LinedList"/>
    <dgm:cxn modelId="{E25EF4FA-DCCC-4663-B093-6491596328FA}" type="presParOf" srcId="{08AEB6F4-E95C-4F58-A83C-FB7F23EBA1D6}" destId="{7BDC22F1-F415-44D9-BD3F-4C853239519F}" srcOrd="1" destOrd="0" presId="urn:microsoft.com/office/officeart/2008/layout/LinedList"/>
    <dgm:cxn modelId="{1DC139C3-CAED-41DE-B075-15602B282937}" type="presParOf" srcId="{7BDC22F1-F415-44D9-BD3F-4C853239519F}" destId="{24308289-418A-4253-9ABA-B60A53115231}" srcOrd="0" destOrd="0" presId="urn:microsoft.com/office/officeart/2008/layout/LinedList"/>
    <dgm:cxn modelId="{670B5842-F0D1-40D2-93E5-C453798EFC48}" type="presParOf" srcId="{7BDC22F1-F415-44D9-BD3F-4C853239519F}" destId="{6AC7F199-0FE5-4F1D-A819-B49786AC5897}" srcOrd="1" destOrd="0" presId="urn:microsoft.com/office/officeart/2008/layout/LinedList"/>
    <dgm:cxn modelId="{D7FE3003-002D-48A1-98A0-7539875BCC78}" type="presParOf" srcId="{08AEB6F4-E95C-4F58-A83C-FB7F23EBA1D6}" destId="{A021A267-B2E7-499F-A73D-ADD73E823D19}" srcOrd="2" destOrd="0" presId="urn:microsoft.com/office/officeart/2008/layout/LinedList"/>
    <dgm:cxn modelId="{0BF25D4E-EACF-4F21-A6A8-0D842FAA9647}" type="presParOf" srcId="{08AEB6F4-E95C-4F58-A83C-FB7F23EBA1D6}" destId="{10B5D253-6869-477C-B841-C740284F6D0C}" srcOrd="3" destOrd="0" presId="urn:microsoft.com/office/officeart/2008/layout/LinedList"/>
    <dgm:cxn modelId="{4919D0F3-2B71-42A8-AB01-A65CDC31BCD3}" type="presParOf" srcId="{10B5D253-6869-477C-B841-C740284F6D0C}" destId="{F159BB2C-6A73-4EBC-95C1-7C68D8AFD003}" srcOrd="0" destOrd="0" presId="urn:microsoft.com/office/officeart/2008/layout/LinedList"/>
    <dgm:cxn modelId="{3B6A1EB8-881C-4D0F-9943-3A15F803FF98}" type="presParOf" srcId="{10B5D253-6869-477C-B841-C740284F6D0C}" destId="{EB017367-C5F0-4690-AC30-500FD5F11016}" srcOrd="1" destOrd="0" presId="urn:microsoft.com/office/officeart/2008/layout/LinedList"/>
    <dgm:cxn modelId="{24E9627F-0FD4-4D68-BAFC-143E7BF0DC20}" type="presParOf" srcId="{08AEB6F4-E95C-4F58-A83C-FB7F23EBA1D6}" destId="{9E9A981C-D01A-4431-8119-AFBF2DE2C4F8}" srcOrd="4" destOrd="0" presId="urn:microsoft.com/office/officeart/2008/layout/LinedList"/>
    <dgm:cxn modelId="{EB4666B2-AA87-47A1-92E9-FA0C3985F008}" type="presParOf" srcId="{08AEB6F4-E95C-4F58-A83C-FB7F23EBA1D6}" destId="{098BFAD5-91D2-42B4-95D7-E8751D3CD704}" srcOrd="5" destOrd="0" presId="urn:microsoft.com/office/officeart/2008/layout/LinedList"/>
    <dgm:cxn modelId="{DEAA1B4C-5DF4-467A-B299-84A915CBCA8F}" type="presParOf" srcId="{098BFAD5-91D2-42B4-95D7-E8751D3CD704}" destId="{68B48B26-3DD9-46AB-AFD2-EDC91FDD1290}" srcOrd="0" destOrd="0" presId="urn:microsoft.com/office/officeart/2008/layout/LinedList"/>
    <dgm:cxn modelId="{33FBDB7E-6824-4611-A6E8-4B750476322C}" type="presParOf" srcId="{098BFAD5-91D2-42B4-95D7-E8751D3CD704}" destId="{46BE7642-8335-4511-B976-3BF469931B33}" srcOrd="1" destOrd="0" presId="urn:microsoft.com/office/officeart/2008/layout/LinedList"/>
    <dgm:cxn modelId="{0B6FD1D7-91FC-4722-A243-158AF268563C}" type="presParOf" srcId="{08AEB6F4-E95C-4F58-A83C-FB7F23EBA1D6}" destId="{CA902FA6-6591-482A-A77B-FB279CD86C59}" srcOrd="6" destOrd="0" presId="urn:microsoft.com/office/officeart/2008/layout/LinedList"/>
    <dgm:cxn modelId="{B7811D3D-D1B6-4979-B5E6-FEE6E5BA28CC}" type="presParOf" srcId="{08AEB6F4-E95C-4F58-A83C-FB7F23EBA1D6}" destId="{D283CEA0-11ED-418B-B942-EF1FD5C1CB47}" srcOrd="7" destOrd="0" presId="urn:microsoft.com/office/officeart/2008/layout/LinedList"/>
    <dgm:cxn modelId="{12402E4D-EADD-4822-8107-9BC3E4D9C3BB}" type="presParOf" srcId="{D283CEA0-11ED-418B-B942-EF1FD5C1CB47}" destId="{61223810-D75B-4CF1-A682-062A45D2FE01}" srcOrd="0" destOrd="0" presId="urn:microsoft.com/office/officeart/2008/layout/LinedList"/>
    <dgm:cxn modelId="{BD384BDE-46D6-4DF9-BEF8-3B275ACE97BE}" type="presParOf" srcId="{D283CEA0-11ED-418B-B942-EF1FD5C1CB47}" destId="{6AD1076E-23B9-4646-9101-E77F1114EBB0}" srcOrd="1" destOrd="0" presId="urn:microsoft.com/office/officeart/2008/layout/LinedList"/>
    <dgm:cxn modelId="{E5E5618C-0EB0-4A35-A198-6E01B8291352}" type="presParOf" srcId="{08AEB6F4-E95C-4F58-A83C-FB7F23EBA1D6}" destId="{95CC6364-59B7-4169-9C34-D76264B34041}" srcOrd="8" destOrd="0" presId="urn:microsoft.com/office/officeart/2008/layout/LinedList"/>
    <dgm:cxn modelId="{13EF7DC9-5157-425A-8FB1-B3A6D9D024B1}" type="presParOf" srcId="{08AEB6F4-E95C-4F58-A83C-FB7F23EBA1D6}" destId="{C2261592-7B45-4441-8626-E79C4E5D915C}" srcOrd="9" destOrd="0" presId="urn:microsoft.com/office/officeart/2008/layout/LinedList"/>
    <dgm:cxn modelId="{C11C6BA4-0023-4F35-9FDC-F62744CF6C6B}" type="presParOf" srcId="{C2261592-7B45-4441-8626-E79C4E5D915C}" destId="{BC101B76-9C0A-47DE-B329-97189FE38274}" srcOrd="0" destOrd="0" presId="urn:microsoft.com/office/officeart/2008/layout/LinedList"/>
    <dgm:cxn modelId="{00AC31FB-784F-4153-A85F-F811247CA970}" type="presParOf" srcId="{C2261592-7B45-4441-8626-E79C4E5D915C}" destId="{581CC942-D96D-45CE-B5AF-03A1CDD3D6D5}" srcOrd="1" destOrd="0" presId="urn:microsoft.com/office/officeart/2008/layout/LinedList"/>
    <dgm:cxn modelId="{CB8FE379-9B38-40B1-9406-B328AE59EE0F}" type="presParOf" srcId="{08AEB6F4-E95C-4F58-A83C-FB7F23EBA1D6}" destId="{F40BEDE1-E67A-439B-B021-FD1D1156E7A0}" srcOrd="10" destOrd="0" presId="urn:microsoft.com/office/officeart/2008/layout/LinedList"/>
    <dgm:cxn modelId="{45D0104A-BBFC-4BA8-B6A1-D79CD6AA5307}" type="presParOf" srcId="{08AEB6F4-E95C-4F58-A83C-FB7F23EBA1D6}" destId="{30EBFFB7-1A04-459C-91A7-8056C4FED4CC}" srcOrd="11" destOrd="0" presId="urn:microsoft.com/office/officeart/2008/layout/LinedList"/>
    <dgm:cxn modelId="{6258B748-BA4B-4FF5-B1B6-03820AF04870}" type="presParOf" srcId="{30EBFFB7-1A04-459C-91A7-8056C4FED4CC}" destId="{8E38FF1C-C051-4B0B-8974-59B79D58687A}" srcOrd="0" destOrd="0" presId="urn:microsoft.com/office/officeart/2008/layout/LinedList"/>
    <dgm:cxn modelId="{3F0FCF81-B9A6-4DE4-BA6C-94ABB33439AE}" type="presParOf" srcId="{30EBFFB7-1A04-459C-91A7-8056C4FED4CC}" destId="{F54D9F63-511C-4151-91E7-3C31CA787564}" srcOrd="1" destOrd="0" presId="urn:microsoft.com/office/officeart/2008/layout/LinedList"/>
    <dgm:cxn modelId="{51D9FCB8-E733-4ED4-A98B-629729C17B41}" type="presParOf" srcId="{08AEB6F4-E95C-4F58-A83C-FB7F23EBA1D6}" destId="{399E89C7-6CBB-4A0C-AE19-A586E78A462D}" srcOrd="12" destOrd="0" presId="urn:microsoft.com/office/officeart/2008/layout/LinedList"/>
    <dgm:cxn modelId="{EF857E41-9C83-4662-9AEC-96B73E776AC1}" type="presParOf" srcId="{08AEB6F4-E95C-4F58-A83C-FB7F23EBA1D6}" destId="{A8852BF2-7845-4234-AB5F-E01FD6D1138C}" srcOrd="13" destOrd="0" presId="urn:microsoft.com/office/officeart/2008/layout/LinedList"/>
    <dgm:cxn modelId="{FA65B76E-993E-4AB3-A083-529D2EDB41D3}" type="presParOf" srcId="{A8852BF2-7845-4234-AB5F-E01FD6D1138C}" destId="{C263939B-21F9-4452-820A-174A3BF3670E}" srcOrd="0" destOrd="0" presId="urn:microsoft.com/office/officeart/2008/layout/LinedList"/>
    <dgm:cxn modelId="{001C8013-A588-4F7F-8A4C-C7879F67898B}" type="presParOf" srcId="{A8852BF2-7845-4234-AB5F-E01FD6D1138C}" destId="{812EBCDB-E083-457A-8C62-DA1C5C5646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DE74B1-CBDA-4436-82E2-A983FCD4951B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1F42DBC-9023-4CE2-84D1-A0A1541EEC74}">
      <dgm:prSet/>
      <dgm:spPr/>
      <dgm:t>
        <a:bodyPr/>
        <a:lstStyle/>
        <a:p>
          <a:r>
            <a:rPr lang="en-US" b="1" dirty="0"/>
            <a:t>Origination Fees                </a:t>
          </a:r>
          <a:endParaRPr lang="en-US" dirty="0"/>
        </a:p>
      </dgm:t>
    </dgm:pt>
    <dgm:pt modelId="{A6C7CE2A-F530-4A85-A766-5EC41EEE73B9}" type="parTrans" cxnId="{127BE654-5045-43ED-8404-D601D9EC815B}">
      <dgm:prSet/>
      <dgm:spPr/>
      <dgm:t>
        <a:bodyPr/>
        <a:lstStyle/>
        <a:p>
          <a:endParaRPr lang="en-US"/>
        </a:p>
      </dgm:t>
    </dgm:pt>
    <dgm:pt modelId="{5AE18251-9C3E-47AD-9920-759EE6C3E6B3}" type="sibTrans" cxnId="{127BE654-5045-43ED-8404-D601D9EC815B}">
      <dgm:prSet/>
      <dgm:spPr/>
      <dgm:t>
        <a:bodyPr/>
        <a:lstStyle/>
        <a:p>
          <a:endParaRPr lang="en-US"/>
        </a:p>
      </dgm:t>
    </dgm:pt>
    <dgm:pt modelId="{6103F4B4-B4E6-4808-A26E-F39E654A9BCB}">
      <dgm:prSet custT="1"/>
      <dgm:spPr/>
      <dgm:t>
        <a:bodyPr/>
        <a:lstStyle/>
        <a:p>
          <a:r>
            <a:rPr lang="en-US" sz="1600" b="1" dirty="0"/>
            <a:t>Lender Paid vs Borrower Paid</a:t>
          </a:r>
          <a:endParaRPr lang="en-US" sz="1600" dirty="0"/>
        </a:p>
      </dgm:t>
    </dgm:pt>
    <dgm:pt modelId="{AB71EF42-C206-4BAA-B6C1-30F2F1BC6E0B}" type="parTrans" cxnId="{CCCBAAE0-1B7A-4407-8B29-21CDBD678013}">
      <dgm:prSet/>
      <dgm:spPr/>
      <dgm:t>
        <a:bodyPr/>
        <a:lstStyle/>
        <a:p>
          <a:endParaRPr lang="en-US"/>
        </a:p>
      </dgm:t>
    </dgm:pt>
    <dgm:pt modelId="{B888985B-DA99-4F6A-B3D0-0A6B1746B18B}" type="sibTrans" cxnId="{CCCBAAE0-1B7A-4407-8B29-21CDBD678013}">
      <dgm:prSet/>
      <dgm:spPr/>
      <dgm:t>
        <a:bodyPr/>
        <a:lstStyle/>
        <a:p>
          <a:endParaRPr lang="en-US"/>
        </a:p>
      </dgm:t>
    </dgm:pt>
    <dgm:pt modelId="{E8D57FCA-34A4-43A0-A9F2-7E5AC757DC5D}">
      <dgm:prSet/>
      <dgm:spPr/>
      <dgm:t>
        <a:bodyPr/>
        <a:lstStyle/>
        <a:p>
          <a:r>
            <a:rPr lang="en-US" b="1" dirty="0"/>
            <a:t>Appraisal (Paid by borrower up front)</a:t>
          </a:r>
          <a:endParaRPr lang="en-US" dirty="0"/>
        </a:p>
      </dgm:t>
    </dgm:pt>
    <dgm:pt modelId="{43E16540-5EEA-4480-8C19-7AA748F23F17}" type="parTrans" cxnId="{74F27BC9-FB61-46CA-8102-4B7A28A8B548}">
      <dgm:prSet/>
      <dgm:spPr/>
      <dgm:t>
        <a:bodyPr/>
        <a:lstStyle/>
        <a:p>
          <a:endParaRPr lang="en-US"/>
        </a:p>
      </dgm:t>
    </dgm:pt>
    <dgm:pt modelId="{C545B032-09FC-45CB-B72A-8C4AF6CA8D5E}" type="sibTrans" cxnId="{74F27BC9-FB61-46CA-8102-4B7A28A8B548}">
      <dgm:prSet/>
      <dgm:spPr/>
      <dgm:t>
        <a:bodyPr/>
        <a:lstStyle/>
        <a:p>
          <a:endParaRPr lang="en-US"/>
        </a:p>
      </dgm:t>
    </dgm:pt>
    <dgm:pt modelId="{C64C7A78-893B-4E52-87B8-8A8CE4660708}">
      <dgm:prSet/>
      <dgm:spPr/>
      <dgm:t>
        <a:bodyPr/>
        <a:lstStyle/>
        <a:p>
          <a:r>
            <a:rPr lang="en-US" b="1"/>
            <a:t>Credit Report</a:t>
          </a:r>
          <a:endParaRPr lang="en-US"/>
        </a:p>
      </dgm:t>
    </dgm:pt>
    <dgm:pt modelId="{B63FE22B-8360-4C16-B523-85053D0BB236}" type="parTrans" cxnId="{4A434326-5274-4C7C-8A94-94B17A239320}">
      <dgm:prSet/>
      <dgm:spPr/>
      <dgm:t>
        <a:bodyPr/>
        <a:lstStyle/>
        <a:p>
          <a:endParaRPr lang="en-US"/>
        </a:p>
      </dgm:t>
    </dgm:pt>
    <dgm:pt modelId="{E3234209-5CD9-415B-841A-0CF7BC9FF401}" type="sibTrans" cxnId="{4A434326-5274-4C7C-8A94-94B17A239320}">
      <dgm:prSet/>
      <dgm:spPr/>
      <dgm:t>
        <a:bodyPr/>
        <a:lstStyle/>
        <a:p>
          <a:endParaRPr lang="en-US"/>
        </a:p>
      </dgm:t>
    </dgm:pt>
    <dgm:pt modelId="{220C5498-A5FE-4E1F-AB2E-2336A58621D4}">
      <dgm:prSet/>
      <dgm:spPr/>
      <dgm:t>
        <a:bodyPr/>
        <a:lstStyle/>
        <a:p>
          <a:r>
            <a:rPr lang="en-US" b="1" dirty="0"/>
            <a:t>Title and Escrow Fees</a:t>
          </a:r>
          <a:endParaRPr lang="en-US" dirty="0"/>
        </a:p>
      </dgm:t>
    </dgm:pt>
    <dgm:pt modelId="{5DB41357-EE07-484E-A0E6-0DD7B6B0C8F2}" type="parTrans" cxnId="{6659007A-ACAC-4B24-B9A0-E4AA22AC14CB}">
      <dgm:prSet/>
      <dgm:spPr/>
      <dgm:t>
        <a:bodyPr/>
        <a:lstStyle/>
        <a:p>
          <a:endParaRPr lang="en-US"/>
        </a:p>
      </dgm:t>
    </dgm:pt>
    <dgm:pt modelId="{61A3651A-399D-404E-9543-C8130A30AB0E}" type="sibTrans" cxnId="{6659007A-ACAC-4B24-B9A0-E4AA22AC14CB}">
      <dgm:prSet/>
      <dgm:spPr/>
      <dgm:t>
        <a:bodyPr/>
        <a:lstStyle/>
        <a:p>
          <a:endParaRPr lang="en-US"/>
        </a:p>
      </dgm:t>
    </dgm:pt>
    <dgm:pt modelId="{63C86A0E-CABD-47BE-B444-8DE0BD670D52}">
      <dgm:prSet custT="1"/>
      <dgm:spPr/>
      <dgm:t>
        <a:bodyPr/>
        <a:lstStyle/>
        <a:p>
          <a:r>
            <a:rPr lang="en-US" sz="1600" b="1" dirty="0"/>
            <a:t>Recording Fees</a:t>
          </a:r>
          <a:endParaRPr lang="en-US" sz="1600" dirty="0"/>
        </a:p>
      </dgm:t>
    </dgm:pt>
    <dgm:pt modelId="{87080C15-74DF-48AD-9981-18BDF38C6292}" type="parTrans" cxnId="{6D5D01CF-C1B9-4FBC-A152-36C53C76E2C6}">
      <dgm:prSet/>
      <dgm:spPr/>
      <dgm:t>
        <a:bodyPr/>
        <a:lstStyle/>
        <a:p>
          <a:endParaRPr lang="en-US"/>
        </a:p>
      </dgm:t>
    </dgm:pt>
    <dgm:pt modelId="{FE0516DC-E01C-48CE-A4F0-AD1076B6FEC7}" type="sibTrans" cxnId="{6D5D01CF-C1B9-4FBC-A152-36C53C76E2C6}">
      <dgm:prSet/>
      <dgm:spPr/>
      <dgm:t>
        <a:bodyPr/>
        <a:lstStyle/>
        <a:p>
          <a:endParaRPr lang="en-US"/>
        </a:p>
      </dgm:t>
    </dgm:pt>
    <dgm:pt modelId="{256A603F-6A10-4D70-AE34-FFDEE3A4E84C}">
      <dgm:prSet custT="1"/>
      <dgm:spPr/>
      <dgm:t>
        <a:bodyPr/>
        <a:lstStyle/>
        <a:p>
          <a:r>
            <a:rPr lang="en-US" sz="1600" b="1" dirty="0"/>
            <a:t>Notary Fees</a:t>
          </a:r>
          <a:endParaRPr lang="en-US" sz="1600" dirty="0"/>
        </a:p>
      </dgm:t>
    </dgm:pt>
    <dgm:pt modelId="{08D9D520-0C00-4FE1-8D8D-B1D7308C1252}" type="parTrans" cxnId="{A2F6FC9A-5AF6-48F8-9229-892D6A405911}">
      <dgm:prSet/>
      <dgm:spPr/>
      <dgm:t>
        <a:bodyPr/>
        <a:lstStyle/>
        <a:p>
          <a:endParaRPr lang="en-US"/>
        </a:p>
      </dgm:t>
    </dgm:pt>
    <dgm:pt modelId="{AAC70949-B3FD-423C-91B7-AF60016D5339}" type="sibTrans" cxnId="{A2F6FC9A-5AF6-48F8-9229-892D6A405911}">
      <dgm:prSet/>
      <dgm:spPr/>
      <dgm:t>
        <a:bodyPr/>
        <a:lstStyle/>
        <a:p>
          <a:endParaRPr lang="en-US"/>
        </a:p>
      </dgm:t>
    </dgm:pt>
    <dgm:pt modelId="{7FACCF38-E966-4F14-909B-57160801E71B}">
      <dgm:prSet/>
      <dgm:spPr/>
      <dgm:t>
        <a:bodyPr/>
        <a:lstStyle/>
        <a:p>
          <a:r>
            <a:rPr lang="en-US" b="1"/>
            <a:t>Escrow Accounts</a:t>
          </a:r>
          <a:endParaRPr lang="en-US"/>
        </a:p>
      </dgm:t>
    </dgm:pt>
    <dgm:pt modelId="{92AD867B-6616-4A4F-8A79-BBD049BD3AB6}" type="parTrans" cxnId="{EBF0DAF1-B187-4C95-93C9-7088A8166AA4}">
      <dgm:prSet/>
      <dgm:spPr/>
      <dgm:t>
        <a:bodyPr/>
        <a:lstStyle/>
        <a:p>
          <a:endParaRPr lang="en-US"/>
        </a:p>
      </dgm:t>
    </dgm:pt>
    <dgm:pt modelId="{524CD0DF-ABEA-4A49-AC23-289FB0B01D67}" type="sibTrans" cxnId="{EBF0DAF1-B187-4C95-93C9-7088A8166AA4}">
      <dgm:prSet/>
      <dgm:spPr/>
      <dgm:t>
        <a:bodyPr/>
        <a:lstStyle/>
        <a:p>
          <a:endParaRPr lang="en-US"/>
        </a:p>
      </dgm:t>
    </dgm:pt>
    <dgm:pt modelId="{3A2D0B65-F545-4991-AF64-5FBB0EA01A1D}">
      <dgm:prSet custT="1"/>
      <dgm:spPr/>
      <dgm:t>
        <a:bodyPr/>
        <a:lstStyle/>
        <a:p>
          <a:r>
            <a:rPr lang="en-US" sz="1600" b="1" dirty="0"/>
            <a:t>Taxes</a:t>
          </a:r>
          <a:endParaRPr lang="en-US" sz="1600" dirty="0"/>
        </a:p>
      </dgm:t>
    </dgm:pt>
    <dgm:pt modelId="{5BFADC21-6436-4309-911F-67C81F79CCC1}" type="parTrans" cxnId="{8477CBF7-0283-4785-9F7A-5ACE5245276F}">
      <dgm:prSet/>
      <dgm:spPr/>
      <dgm:t>
        <a:bodyPr/>
        <a:lstStyle/>
        <a:p>
          <a:endParaRPr lang="en-US"/>
        </a:p>
      </dgm:t>
    </dgm:pt>
    <dgm:pt modelId="{2C5CD091-8060-4AEC-8F63-00FB44332558}" type="sibTrans" cxnId="{8477CBF7-0283-4785-9F7A-5ACE5245276F}">
      <dgm:prSet/>
      <dgm:spPr/>
      <dgm:t>
        <a:bodyPr/>
        <a:lstStyle/>
        <a:p>
          <a:endParaRPr lang="en-US"/>
        </a:p>
      </dgm:t>
    </dgm:pt>
    <dgm:pt modelId="{D90AA7F9-F3BB-44C0-99A8-894EEFACA0C7}">
      <dgm:prSet custT="1"/>
      <dgm:spPr/>
      <dgm:t>
        <a:bodyPr/>
        <a:lstStyle/>
        <a:p>
          <a:r>
            <a:rPr lang="en-US" sz="1600" b="1" dirty="0"/>
            <a:t>Insurance</a:t>
          </a:r>
          <a:endParaRPr lang="en-US" sz="1600" dirty="0"/>
        </a:p>
      </dgm:t>
    </dgm:pt>
    <dgm:pt modelId="{BE0A1829-6B85-49E7-A65E-8D6E03FDBBA2}" type="parTrans" cxnId="{D93FE0EF-CC08-488F-96A6-EDD6FF803FB1}">
      <dgm:prSet/>
      <dgm:spPr/>
      <dgm:t>
        <a:bodyPr/>
        <a:lstStyle/>
        <a:p>
          <a:endParaRPr lang="en-US"/>
        </a:p>
      </dgm:t>
    </dgm:pt>
    <dgm:pt modelId="{7F873577-D939-4701-A4AF-6220BA36343B}" type="sibTrans" cxnId="{D93FE0EF-CC08-488F-96A6-EDD6FF803FB1}">
      <dgm:prSet/>
      <dgm:spPr/>
      <dgm:t>
        <a:bodyPr/>
        <a:lstStyle/>
        <a:p>
          <a:endParaRPr lang="en-US"/>
        </a:p>
      </dgm:t>
    </dgm:pt>
    <dgm:pt modelId="{9A669C33-D7A6-42E2-8885-F0C8F56481AE}">
      <dgm:prSet custT="1"/>
      <dgm:spPr/>
      <dgm:t>
        <a:bodyPr/>
        <a:lstStyle/>
        <a:p>
          <a:r>
            <a:rPr lang="en-US" sz="1600" b="1" dirty="0"/>
            <a:t>Interest</a:t>
          </a:r>
          <a:endParaRPr lang="en-US" sz="1600" dirty="0"/>
        </a:p>
      </dgm:t>
    </dgm:pt>
    <dgm:pt modelId="{72067D15-3146-4036-B832-DA15156D051B}" type="parTrans" cxnId="{E0C2EC48-0599-48EB-BC4E-51B94885FD55}">
      <dgm:prSet/>
      <dgm:spPr/>
      <dgm:t>
        <a:bodyPr/>
        <a:lstStyle/>
        <a:p>
          <a:endParaRPr lang="en-US"/>
        </a:p>
      </dgm:t>
    </dgm:pt>
    <dgm:pt modelId="{28CA8466-2C11-48B5-AE2F-AE32E9417332}" type="sibTrans" cxnId="{E0C2EC48-0599-48EB-BC4E-51B94885FD55}">
      <dgm:prSet/>
      <dgm:spPr/>
      <dgm:t>
        <a:bodyPr/>
        <a:lstStyle/>
        <a:p>
          <a:endParaRPr lang="en-US"/>
        </a:p>
      </dgm:t>
    </dgm:pt>
    <dgm:pt modelId="{FFFC1AE2-78E6-4ACC-A779-B4E7266CE246}">
      <dgm:prSet/>
      <dgm:spPr/>
      <dgm:t>
        <a:bodyPr/>
        <a:lstStyle/>
        <a:p>
          <a:r>
            <a:rPr lang="en-US" b="1"/>
            <a:t>Closing Costs + down payment = Total Amount to Close Escrow = Total Amount of Money Out of Pocket</a:t>
          </a:r>
          <a:endParaRPr lang="en-US"/>
        </a:p>
      </dgm:t>
    </dgm:pt>
    <dgm:pt modelId="{F6F0BFE5-239A-44BA-A1BC-1356A977BE86}" type="parTrans" cxnId="{6B027608-B66C-4198-9DC5-C1120272B0CB}">
      <dgm:prSet/>
      <dgm:spPr/>
      <dgm:t>
        <a:bodyPr/>
        <a:lstStyle/>
        <a:p>
          <a:endParaRPr lang="en-US"/>
        </a:p>
      </dgm:t>
    </dgm:pt>
    <dgm:pt modelId="{E9F9E814-E073-43BA-9404-46476F36E215}" type="sibTrans" cxnId="{6B027608-B66C-4198-9DC5-C1120272B0CB}">
      <dgm:prSet/>
      <dgm:spPr/>
      <dgm:t>
        <a:bodyPr/>
        <a:lstStyle/>
        <a:p>
          <a:endParaRPr lang="en-US"/>
        </a:p>
      </dgm:t>
    </dgm:pt>
    <dgm:pt modelId="{4B0EBD13-40DC-4485-A6DB-3E0D8FB11D8E}" type="pres">
      <dgm:prSet presAssocID="{D2DE74B1-CBDA-4436-82E2-A983FCD4951B}" presName="root" presStyleCnt="0">
        <dgm:presLayoutVars>
          <dgm:dir/>
          <dgm:resizeHandles val="exact"/>
        </dgm:presLayoutVars>
      </dgm:prSet>
      <dgm:spPr/>
    </dgm:pt>
    <dgm:pt modelId="{2B5C2B9B-37ED-45C7-94CD-75D7B0D3397E}" type="pres">
      <dgm:prSet presAssocID="{31F42DBC-9023-4CE2-84D1-A0A1541EEC74}" presName="compNode" presStyleCnt="0"/>
      <dgm:spPr/>
    </dgm:pt>
    <dgm:pt modelId="{22ED85AA-E06C-409F-A8F7-CA9EAC1A1078}" type="pres">
      <dgm:prSet presAssocID="{31F42DBC-9023-4CE2-84D1-A0A1541EEC74}" presName="bgRect" presStyleLbl="bgShp" presStyleIdx="0" presStyleCnt="6" custLinFactNeighborX="-1585" custLinFactNeighborY="-589"/>
      <dgm:spPr/>
    </dgm:pt>
    <dgm:pt modelId="{8A3EBF1C-D62E-4658-9EE8-569F87470D01}" type="pres">
      <dgm:prSet presAssocID="{31F42DBC-9023-4CE2-84D1-A0A1541EEC7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9DE60A3-BB2F-47A7-B33F-CF0DE048314D}" type="pres">
      <dgm:prSet presAssocID="{31F42DBC-9023-4CE2-84D1-A0A1541EEC74}" presName="spaceRect" presStyleCnt="0"/>
      <dgm:spPr/>
    </dgm:pt>
    <dgm:pt modelId="{86BF88A1-5873-4004-95B2-BF36090D5B2C}" type="pres">
      <dgm:prSet presAssocID="{31F42DBC-9023-4CE2-84D1-A0A1541EEC74}" presName="parTx" presStyleLbl="revTx" presStyleIdx="0" presStyleCnt="9">
        <dgm:presLayoutVars>
          <dgm:chMax val="0"/>
          <dgm:chPref val="0"/>
        </dgm:presLayoutVars>
      </dgm:prSet>
      <dgm:spPr/>
    </dgm:pt>
    <dgm:pt modelId="{D1A93D9F-5081-4502-9880-DB3FE1D21A07}" type="pres">
      <dgm:prSet presAssocID="{31F42DBC-9023-4CE2-84D1-A0A1541EEC74}" presName="desTx" presStyleLbl="revTx" presStyleIdx="1" presStyleCnt="9">
        <dgm:presLayoutVars/>
      </dgm:prSet>
      <dgm:spPr/>
    </dgm:pt>
    <dgm:pt modelId="{736FBF01-A10E-4340-B7DF-26D5D4D7596D}" type="pres">
      <dgm:prSet presAssocID="{5AE18251-9C3E-47AD-9920-759EE6C3E6B3}" presName="sibTrans" presStyleCnt="0"/>
      <dgm:spPr/>
    </dgm:pt>
    <dgm:pt modelId="{4AA17EC9-8EFF-4E72-B914-8942E101EE41}" type="pres">
      <dgm:prSet presAssocID="{E8D57FCA-34A4-43A0-A9F2-7E5AC757DC5D}" presName="compNode" presStyleCnt="0"/>
      <dgm:spPr/>
    </dgm:pt>
    <dgm:pt modelId="{7277D033-CB80-4F1E-A6CA-BBA827E0B6F1}" type="pres">
      <dgm:prSet presAssocID="{E8D57FCA-34A4-43A0-A9F2-7E5AC757DC5D}" presName="bgRect" presStyleLbl="bgShp" presStyleIdx="1" presStyleCnt="6"/>
      <dgm:spPr/>
    </dgm:pt>
    <dgm:pt modelId="{232D9C83-3BC6-4A5F-885C-CE28384B3638}" type="pres">
      <dgm:prSet presAssocID="{E8D57FCA-34A4-43A0-A9F2-7E5AC757DC5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72C775B-239A-4D96-8ED3-CA9A0C89C278}" type="pres">
      <dgm:prSet presAssocID="{E8D57FCA-34A4-43A0-A9F2-7E5AC757DC5D}" presName="spaceRect" presStyleCnt="0"/>
      <dgm:spPr/>
    </dgm:pt>
    <dgm:pt modelId="{DF3058C1-16F4-4862-B0DF-41C085676FFB}" type="pres">
      <dgm:prSet presAssocID="{E8D57FCA-34A4-43A0-A9F2-7E5AC757DC5D}" presName="parTx" presStyleLbl="revTx" presStyleIdx="2" presStyleCnt="9">
        <dgm:presLayoutVars>
          <dgm:chMax val="0"/>
          <dgm:chPref val="0"/>
        </dgm:presLayoutVars>
      </dgm:prSet>
      <dgm:spPr/>
    </dgm:pt>
    <dgm:pt modelId="{10DF14CB-80EB-4FF5-8F19-E395B817A6F6}" type="pres">
      <dgm:prSet presAssocID="{C545B032-09FC-45CB-B72A-8C4AF6CA8D5E}" presName="sibTrans" presStyleCnt="0"/>
      <dgm:spPr/>
    </dgm:pt>
    <dgm:pt modelId="{7ECBBC56-62CB-42AE-92A9-2CB67EDB739E}" type="pres">
      <dgm:prSet presAssocID="{C64C7A78-893B-4E52-87B8-8A8CE4660708}" presName="compNode" presStyleCnt="0"/>
      <dgm:spPr/>
    </dgm:pt>
    <dgm:pt modelId="{93E4B1F0-F4DB-42AA-A00D-97BC525E5DCB}" type="pres">
      <dgm:prSet presAssocID="{C64C7A78-893B-4E52-87B8-8A8CE4660708}" presName="bgRect" presStyleLbl="bgShp" presStyleIdx="2" presStyleCnt="6"/>
      <dgm:spPr/>
    </dgm:pt>
    <dgm:pt modelId="{1D9F2073-C3D1-43AB-BFBA-658D00989C16}" type="pres">
      <dgm:prSet presAssocID="{C64C7A78-893B-4E52-87B8-8A8CE466070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DC667E86-3A78-4E56-AD25-3C50515D57D5}" type="pres">
      <dgm:prSet presAssocID="{C64C7A78-893B-4E52-87B8-8A8CE4660708}" presName="spaceRect" presStyleCnt="0"/>
      <dgm:spPr/>
    </dgm:pt>
    <dgm:pt modelId="{A205ACE1-382B-4FDA-AC98-3618C69BAE65}" type="pres">
      <dgm:prSet presAssocID="{C64C7A78-893B-4E52-87B8-8A8CE4660708}" presName="parTx" presStyleLbl="revTx" presStyleIdx="3" presStyleCnt="9">
        <dgm:presLayoutVars>
          <dgm:chMax val="0"/>
          <dgm:chPref val="0"/>
        </dgm:presLayoutVars>
      </dgm:prSet>
      <dgm:spPr/>
    </dgm:pt>
    <dgm:pt modelId="{07239B10-C8F6-4DB4-BE0E-8FC0CB110B2F}" type="pres">
      <dgm:prSet presAssocID="{E3234209-5CD9-415B-841A-0CF7BC9FF401}" presName="sibTrans" presStyleCnt="0"/>
      <dgm:spPr/>
    </dgm:pt>
    <dgm:pt modelId="{583E978C-CF0C-4D56-9A02-82575405C0A6}" type="pres">
      <dgm:prSet presAssocID="{220C5498-A5FE-4E1F-AB2E-2336A58621D4}" presName="compNode" presStyleCnt="0"/>
      <dgm:spPr/>
    </dgm:pt>
    <dgm:pt modelId="{78C1527E-A709-4306-8E88-9CA3217F45AB}" type="pres">
      <dgm:prSet presAssocID="{220C5498-A5FE-4E1F-AB2E-2336A58621D4}" presName="bgRect" presStyleLbl="bgShp" presStyleIdx="3" presStyleCnt="6" custLinFactNeighborX="2944" custLinFactNeighborY="7272"/>
      <dgm:spPr/>
    </dgm:pt>
    <dgm:pt modelId="{6A008EF1-C219-43EC-B332-C7CD69701171}" type="pres">
      <dgm:prSet presAssocID="{220C5498-A5FE-4E1F-AB2E-2336A58621D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F6E803B7-BDFB-4007-9E57-CF7EEBAC593B}" type="pres">
      <dgm:prSet presAssocID="{220C5498-A5FE-4E1F-AB2E-2336A58621D4}" presName="spaceRect" presStyleCnt="0"/>
      <dgm:spPr/>
    </dgm:pt>
    <dgm:pt modelId="{FE308430-2043-4355-956C-11C797E5026A}" type="pres">
      <dgm:prSet presAssocID="{220C5498-A5FE-4E1F-AB2E-2336A58621D4}" presName="parTx" presStyleLbl="revTx" presStyleIdx="4" presStyleCnt="9" custScaleX="159908" custLinFactNeighborX="33209" custLinFactNeighborY="-10606">
        <dgm:presLayoutVars>
          <dgm:chMax val="0"/>
          <dgm:chPref val="0"/>
        </dgm:presLayoutVars>
      </dgm:prSet>
      <dgm:spPr/>
    </dgm:pt>
    <dgm:pt modelId="{5F75BD89-5E3B-4C15-A803-4FE907A628FB}" type="pres">
      <dgm:prSet presAssocID="{220C5498-A5FE-4E1F-AB2E-2336A58621D4}" presName="desTx" presStyleLbl="revTx" presStyleIdx="5" presStyleCnt="9">
        <dgm:presLayoutVars/>
      </dgm:prSet>
      <dgm:spPr/>
    </dgm:pt>
    <dgm:pt modelId="{5E613AA4-0A01-47DA-8BE8-D7ED942387A4}" type="pres">
      <dgm:prSet presAssocID="{61A3651A-399D-404E-9543-C8130A30AB0E}" presName="sibTrans" presStyleCnt="0"/>
      <dgm:spPr/>
    </dgm:pt>
    <dgm:pt modelId="{24CDDA2D-6A17-4E31-9C05-FFC34996CD02}" type="pres">
      <dgm:prSet presAssocID="{7FACCF38-E966-4F14-909B-57160801E71B}" presName="compNode" presStyleCnt="0"/>
      <dgm:spPr/>
    </dgm:pt>
    <dgm:pt modelId="{EA856AAC-2805-4083-A5F7-2813E392CAC5}" type="pres">
      <dgm:prSet presAssocID="{7FACCF38-E966-4F14-909B-57160801E71B}" presName="bgRect" presStyleLbl="bgShp" presStyleIdx="4" presStyleCnt="6"/>
      <dgm:spPr/>
    </dgm:pt>
    <dgm:pt modelId="{3442A51E-D275-4933-AC25-F05B648097B6}" type="pres">
      <dgm:prSet presAssocID="{7FACCF38-E966-4F14-909B-57160801E71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EE08C0A3-D5D3-464A-AD67-A370BAC12E21}" type="pres">
      <dgm:prSet presAssocID="{7FACCF38-E966-4F14-909B-57160801E71B}" presName="spaceRect" presStyleCnt="0"/>
      <dgm:spPr/>
    </dgm:pt>
    <dgm:pt modelId="{78898175-4435-4DAC-90C4-0A7C073A47E3}" type="pres">
      <dgm:prSet presAssocID="{7FACCF38-E966-4F14-909B-57160801E71B}" presName="parTx" presStyleLbl="revTx" presStyleIdx="6" presStyleCnt="9">
        <dgm:presLayoutVars>
          <dgm:chMax val="0"/>
          <dgm:chPref val="0"/>
        </dgm:presLayoutVars>
      </dgm:prSet>
      <dgm:spPr/>
    </dgm:pt>
    <dgm:pt modelId="{2BCABACA-AF88-4BA4-A03D-9FE38B64DD6C}" type="pres">
      <dgm:prSet presAssocID="{7FACCF38-E966-4F14-909B-57160801E71B}" presName="desTx" presStyleLbl="revTx" presStyleIdx="7" presStyleCnt="9">
        <dgm:presLayoutVars/>
      </dgm:prSet>
      <dgm:spPr/>
    </dgm:pt>
    <dgm:pt modelId="{6E675B15-C0B1-4DD3-A792-CA1DF295F747}" type="pres">
      <dgm:prSet presAssocID="{524CD0DF-ABEA-4A49-AC23-289FB0B01D67}" presName="sibTrans" presStyleCnt="0"/>
      <dgm:spPr/>
    </dgm:pt>
    <dgm:pt modelId="{7E0E032E-DBF2-4560-8DB8-B7A790BBAF48}" type="pres">
      <dgm:prSet presAssocID="{FFFC1AE2-78E6-4ACC-A779-B4E7266CE246}" presName="compNode" presStyleCnt="0"/>
      <dgm:spPr/>
    </dgm:pt>
    <dgm:pt modelId="{FDEC7141-9845-4565-A3B5-EAB5CEE85DE6}" type="pres">
      <dgm:prSet presAssocID="{FFFC1AE2-78E6-4ACC-A779-B4E7266CE246}" presName="bgRect" presStyleLbl="bgShp" presStyleIdx="5" presStyleCnt="6"/>
      <dgm:spPr/>
    </dgm:pt>
    <dgm:pt modelId="{E8DE4FAD-0C84-40AD-99AB-9660EE892FD6}" type="pres">
      <dgm:prSet presAssocID="{FFFC1AE2-78E6-4ACC-A779-B4E7266CE2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C068631-E944-4CB1-95BA-9CADA46F06A7}" type="pres">
      <dgm:prSet presAssocID="{FFFC1AE2-78E6-4ACC-A779-B4E7266CE246}" presName="spaceRect" presStyleCnt="0"/>
      <dgm:spPr/>
    </dgm:pt>
    <dgm:pt modelId="{A8B6482C-3CC3-49CB-A409-ACF94217E7FE}" type="pres">
      <dgm:prSet presAssocID="{FFFC1AE2-78E6-4ACC-A779-B4E7266CE246}" presName="parTx" presStyleLbl="revTx" presStyleIdx="8" presStyleCnt="9">
        <dgm:presLayoutVars>
          <dgm:chMax val="0"/>
          <dgm:chPref val="0"/>
        </dgm:presLayoutVars>
      </dgm:prSet>
      <dgm:spPr/>
    </dgm:pt>
  </dgm:ptLst>
  <dgm:cxnLst>
    <dgm:cxn modelId="{6B027608-B66C-4198-9DC5-C1120272B0CB}" srcId="{D2DE74B1-CBDA-4436-82E2-A983FCD4951B}" destId="{FFFC1AE2-78E6-4ACC-A779-B4E7266CE246}" srcOrd="5" destOrd="0" parTransId="{F6F0BFE5-239A-44BA-A1BC-1356A977BE86}" sibTransId="{E9F9E814-E073-43BA-9404-46476F36E215}"/>
    <dgm:cxn modelId="{D80D0D22-135C-431B-BDA2-6D732C8E9D7C}" type="presOf" srcId="{C64C7A78-893B-4E52-87B8-8A8CE4660708}" destId="{A205ACE1-382B-4FDA-AC98-3618C69BAE65}" srcOrd="0" destOrd="0" presId="urn:microsoft.com/office/officeart/2018/2/layout/IconVerticalSolidList"/>
    <dgm:cxn modelId="{4A434326-5274-4C7C-8A94-94B17A239320}" srcId="{D2DE74B1-CBDA-4436-82E2-A983FCD4951B}" destId="{C64C7A78-893B-4E52-87B8-8A8CE4660708}" srcOrd="2" destOrd="0" parTransId="{B63FE22B-8360-4C16-B523-85053D0BB236}" sibTransId="{E3234209-5CD9-415B-841A-0CF7BC9FF401}"/>
    <dgm:cxn modelId="{2B1D115D-7FB8-4F0D-86D3-5E24DE15CE66}" type="presOf" srcId="{6103F4B4-B4E6-4808-A26E-F39E654A9BCB}" destId="{D1A93D9F-5081-4502-9880-DB3FE1D21A07}" srcOrd="0" destOrd="0" presId="urn:microsoft.com/office/officeart/2018/2/layout/IconVerticalSolidList"/>
    <dgm:cxn modelId="{8B700B43-00C6-429A-8783-D85D9B7FF1E3}" type="presOf" srcId="{7FACCF38-E966-4F14-909B-57160801E71B}" destId="{78898175-4435-4DAC-90C4-0A7C073A47E3}" srcOrd="0" destOrd="0" presId="urn:microsoft.com/office/officeart/2018/2/layout/IconVerticalSolidList"/>
    <dgm:cxn modelId="{E0C2EC48-0599-48EB-BC4E-51B94885FD55}" srcId="{7FACCF38-E966-4F14-909B-57160801E71B}" destId="{9A669C33-D7A6-42E2-8885-F0C8F56481AE}" srcOrd="2" destOrd="0" parTransId="{72067D15-3146-4036-B832-DA15156D051B}" sibTransId="{28CA8466-2C11-48B5-AE2F-AE32E9417332}"/>
    <dgm:cxn modelId="{81D7764C-09F2-4C50-A905-DCC570E4A361}" type="presOf" srcId="{9A669C33-D7A6-42E2-8885-F0C8F56481AE}" destId="{2BCABACA-AF88-4BA4-A03D-9FE38B64DD6C}" srcOrd="0" destOrd="2" presId="urn:microsoft.com/office/officeart/2018/2/layout/IconVerticalSolidList"/>
    <dgm:cxn modelId="{6638986C-5D33-4F93-859F-2A59A0C5672F}" type="presOf" srcId="{3A2D0B65-F545-4991-AF64-5FBB0EA01A1D}" destId="{2BCABACA-AF88-4BA4-A03D-9FE38B64DD6C}" srcOrd="0" destOrd="0" presId="urn:microsoft.com/office/officeart/2018/2/layout/IconVerticalSolidList"/>
    <dgm:cxn modelId="{127BE654-5045-43ED-8404-D601D9EC815B}" srcId="{D2DE74B1-CBDA-4436-82E2-A983FCD4951B}" destId="{31F42DBC-9023-4CE2-84D1-A0A1541EEC74}" srcOrd="0" destOrd="0" parTransId="{A6C7CE2A-F530-4A85-A766-5EC41EEE73B9}" sibTransId="{5AE18251-9C3E-47AD-9920-759EE6C3E6B3}"/>
    <dgm:cxn modelId="{6659007A-ACAC-4B24-B9A0-E4AA22AC14CB}" srcId="{D2DE74B1-CBDA-4436-82E2-A983FCD4951B}" destId="{220C5498-A5FE-4E1F-AB2E-2336A58621D4}" srcOrd="3" destOrd="0" parTransId="{5DB41357-EE07-484E-A0E6-0DD7B6B0C8F2}" sibTransId="{61A3651A-399D-404E-9543-C8130A30AB0E}"/>
    <dgm:cxn modelId="{649EAC90-90C6-4D6E-9CFB-350009A4799C}" type="presOf" srcId="{E8D57FCA-34A4-43A0-A9F2-7E5AC757DC5D}" destId="{DF3058C1-16F4-4862-B0DF-41C085676FFB}" srcOrd="0" destOrd="0" presId="urn:microsoft.com/office/officeart/2018/2/layout/IconVerticalSolidList"/>
    <dgm:cxn modelId="{F0B62A98-9B5F-4A66-AE6B-2324EC15F9F0}" type="presOf" srcId="{256A603F-6A10-4D70-AE34-FFDEE3A4E84C}" destId="{5F75BD89-5E3B-4C15-A803-4FE907A628FB}" srcOrd="0" destOrd="1" presId="urn:microsoft.com/office/officeart/2018/2/layout/IconVerticalSolidList"/>
    <dgm:cxn modelId="{A2F6FC9A-5AF6-48F8-9229-892D6A405911}" srcId="{220C5498-A5FE-4E1F-AB2E-2336A58621D4}" destId="{256A603F-6A10-4D70-AE34-FFDEE3A4E84C}" srcOrd="1" destOrd="0" parTransId="{08D9D520-0C00-4FE1-8D8D-B1D7308C1252}" sibTransId="{AAC70949-B3FD-423C-91B7-AF60016D5339}"/>
    <dgm:cxn modelId="{0396FBA6-343F-46A4-A89C-3D08521B7DC8}" type="presOf" srcId="{31F42DBC-9023-4CE2-84D1-A0A1541EEC74}" destId="{86BF88A1-5873-4004-95B2-BF36090D5B2C}" srcOrd="0" destOrd="0" presId="urn:microsoft.com/office/officeart/2018/2/layout/IconVerticalSolidList"/>
    <dgm:cxn modelId="{D3BEE1C7-5A8D-480F-A7F4-F857C841A7E7}" type="presOf" srcId="{63C86A0E-CABD-47BE-B444-8DE0BD670D52}" destId="{5F75BD89-5E3B-4C15-A803-4FE907A628FB}" srcOrd="0" destOrd="0" presId="urn:microsoft.com/office/officeart/2018/2/layout/IconVerticalSolidList"/>
    <dgm:cxn modelId="{74F27BC9-FB61-46CA-8102-4B7A28A8B548}" srcId="{D2DE74B1-CBDA-4436-82E2-A983FCD4951B}" destId="{E8D57FCA-34A4-43A0-A9F2-7E5AC757DC5D}" srcOrd="1" destOrd="0" parTransId="{43E16540-5EEA-4480-8C19-7AA748F23F17}" sibTransId="{C545B032-09FC-45CB-B72A-8C4AF6CA8D5E}"/>
    <dgm:cxn modelId="{EED72FCB-C2DF-4066-8C68-03484BAEADBE}" type="presOf" srcId="{220C5498-A5FE-4E1F-AB2E-2336A58621D4}" destId="{FE308430-2043-4355-956C-11C797E5026A}" srcOrd="0" destOrd="0" presId="urn:microsoft.com/office/officeart/2018/2/layout/IconVerticalSolidList"/>
    <dgm:cxn modelId="{6D5D01CF-C1B9-4FBC-A152-36C53C76E2C6}" srcId="{220C5498-A5FE-4E1F-AB2E-2336A58621D4}" destId="{63C86A0E-CABD-47BE-B444-8DE0BD670D52}" srcOrd="0" destOrd="0" parTransId="{87080C15-74DF-48AD-9981-18BDF38C6292}" sibTransId="{FE0516DC-E01C-48CE-A4F0-AD1076B6FEC7}"/>
    <dgm:cxn modelId="{28BB59D7-B794-4478-8446-275B3453579E}" type="presOf" srcId="{FFFC1AE2-78E6-4ACC-A779-B4E7266CE246}" destId="{A8B6482C-3CC3-49CB-A409-ACF94217E7FE}" srcOrd="0" destOrd="0" presId="urn:microsoft.com/office/officeart/2018/2/layout/IconVerticalSolidList"/>
    <dgm:cxn modelId="{CCCBAAE0-1B7A-4407-8B29-21CDBD678013}" srcId="{31F42DBC-9023-4CE2-84D1-A0A1541EEC74}" destId="{6103F4B4-B4E6-4808-A26E-F39E654A9BCB}" srcOrd="0" destOrd="0" parTransId="{AB71EF42-C206-4BAA-B6C1-30F2F1BC6E0B}" sibTransId="{B888985B-DA99-4F6A-B3D0-0A6B1746B18B}"/>
    <dgm:cxn modelId="{D93FE0EF-CC08-488F-96A6-EDD6FF803FB1}" srcId="{7FACCF38-E966-4F14-909B-57160801E71B}" destId="{D90AA7F9-F3BB-44C0-99A8-894EEFACA0C7}" srcOrd="1" destOrd="0" parTransId="{BE0A1829-6B85-49E7-A65E-8D6E03FDBBA2}" sibTransId="{7F873577-D939-4701-A4AF-6220BA36343B}"/>
    <dgm:cxn modelId="{EBF0DAF1-B187-4C95-93C9-7088A8166AA4}" srcId="{D2DE74B1-CBDA-4436-82E2-A983FCD4951B}" destId="{7FACCF38-E966-4F14-909B-57160801E71B}" srcOrd="4" destOrd="0" parTransId="{92AD867B-6616-4A4F-8A79-BBD049BD3AB6}" sibTransId="{524CD0DF-ABEA-4A49-AC23-289FB0B01D67}"/>
    <dgm:cxn modelId="{98783CF3-A4B6-4F8B-BFE6-47A0C9087F11}" type="presOf" srcId="{D90AA7F9-F3BB-44C0-99A8-894EEFACA0C7}" destId="{2BCABACA-AF88-4BA4-A03D-9FE38B64DD6C}" srcOrd="0" destOrd="1" presId="urn:microsoft.com/office/officeart/2018/2/layout/IconVerticalSolidList"/>
    <dgm:cxn modelId="{8477CBF7-0283-4785-9F7A-5ACE5245276F}" srcId="{7FACCF38-E966-4F14-909B-57160801E71B}" destId="{3A2D0B65-F545-4991-AF64-5FBB0EA01A1D}" srcOrd="0" destOrd="0" parTransId="{5BFADC21-6436-4309-911F-67C81F79CCC1}" sibTransId="{2C5CD091-8060-4AEC-8F63-00FB44332558}"/>
    <dgm:cxn modelId="{95BF7BFE-69AB-4B38-9286-5A100EDD4178}" type="presOf" srcId="{D2DE74B1-CBDA-4436-82E2-A983FCD4951B}" destId="{4B0EBD13-40DC-4485-A6DB-3E0D8FB11D8E}" srcOrd="0" destOrd="0" presId="urn:microsoft.com/office/officeart/2018/2/layout/IconVerticalSolidList"/>
    <dgm:cxn modelId="{AF5768DC-E1C3-4203-921C-0BFDA55F35DB}" type="presParOf" srcId="{4B0EBD13-40DC-4485-A6DB-3E0D8FB11D8E}" destId="{2B5C2B9B-37ED-45C7-94CD-75D7B0D3397E}" srcOrd="0" destOrd="0" presId="urn:microsoft.com/office/officeart/2018/2/layout/IconVerticalSolidList"/>
    <dgm:cxn modelId="{C2607C4A-8C31-44BC-AEEC-1EDA05023DC1}" type="presParOf" srcId="{2B5C2B9B-37ED-45C7-94CD-75D7B0D3397E}" destId="{22ED85AA-E06C-409F-A8F7-CA9EAC1A1078}" srcOrd="0" destOrd="0" presId="urn:microsoft.com/office/officeart/2018/2/layout/IconVerticalSolidList"/>
    <dgm:cxn modelId="{353D8F33-E3A2-4F66-8A1E-E166CEC9E5C6}" type="presParOf" srcId="{2B5C2B9B-37ED-45C7-94CD-75D7B0D3397E}" destId="{8A3EBF1C-D62E-4658-9EE8-569F87470D01}" srcOrd="1" destOrd="0" presId="urn:microsoft.com/office/officeart/2018/2/layout/IconVerticalSolidList"/>
    <dgm:cxn modelId="{CB8B4C1D-CE35-4404-ACF6-26A967189C07}" type="presParOf" srcId="{2B5C2B9B-37ED-45C7-94CD-75D7B0D3397E}" destId="{89DE60A3-BB2F-47A7-B33F-CF0DE048314D}" srcOrd="2" destOrd="0" presId="urn:microsoft.com/office/officeart/2018/2/layout/IconVerticalSolidList"/>
    <dgm:cxn modelId="{E8A7D9E7-DC4A-430D-8555-326527839A2A}" type="presParOf" srcId="{2B5C2B9B-37ED-45C7-94CD-75D7B0D3397E}" destId="{86BF88A1-5873-4004-95B2-BF36090D5B2C}" srcOrd="3" destOrd="0" presId="urn:microsoft.com/office/officeart/2018/2/layout/IconVerticalSolidList"/>
    <dgm:cxn modelId="{A4E7BAA8-B2DC-47F0-B55E-43756A76E71E}" type="presParOf" srcId="{2B5C2B9B-37ED-45C7-94CD-75D7B0D3397E}" destId="{D1A93D9F-5081-4502-9880-DB3FE1D21A07}" srcOrd="4" destOrd="0" presId="urn:microsoft.com/office/officeart/2018/2/layout/IconVerticalSolidList"/>
    <dgm:cxn modelId="{4EAE5FE9-D6E6-48B2-B8E2-5CE124D3D3FA}" type="presParOf" srcId="{4B0EBD13-40DC-4485-A6DB-3E0D8FB11D8E}" destId="{736FBF01-A10E-4340-B7DF-26D5D4D7596D}" srcOrd="1" destOrd="0" presId="urn:microsoft.com/office/officeart/2018/2/layout/IconVerticalSolidList"/>
    <dgm:cxn modelId="{012FD493-FC18-4C80-B1BB-7A2426EBF2BB}" type="presParOf" srcId="{4B0EBD13-40DC-4485-A6DB-3E0D8FB11D8E}" destId="{4AA17EC9-8EFF-4E72-B914-8942E101EE41}" srcOrd="2" destOrd="0" presId="urn:microsoft.com/office/officeart/2018/2/layout/IconVerticalSolidList"/>
    <dgm:cxn modelId="{2A5D2D28-16AE-4793-9819-C95DFF06BAA7}" type="presParOf" srcId="{4AA17EC9-8EFF-4E72-B914-8942E101EE41}" destId="{7277D033-CB80-4F1E-A6CA-BBA827E0B6F1}" srcOrd="0" destOrd="0" presId="urn:microsoft.com/office/officeart/2018/2/layout/IconVerticalSolidList"/>
    <dgm:cxn modelId="{9EBD822F-E190-44E2-B2A8-C28C9AAE5647}" type="presParOf" srcId="{4AA17EC9-8EFF-4E72-B914-8942E101EE41}" destId="{232D9C83-3BC6-4A5F-885C-CE28384B3638}" srcOrd="1" destOrd="0" presId="urn:microsoft.com/office/officeart/2018/2/layout/IconVerticalSolidList"/>
    <dgm:cxn modelId="{8AFEEE2D-2768-428A-934E-2E471933B9D3}" type="presParOf" srcId="{4AA17EC9-8EFF-4E72-B914-8942E101EE41}" destId="{172C775B-239A-4D96-8ED3-CA9A0C89C278}" srcOrd="2" destOrd="0" presId="urn:microsoft.com/office/officeart/2018/2/layout/IconVerticalSolidList"/>
    <dgm:cxn modelId="{92DE8E46-A7D9-42F4-9FB5-3679F6D94B8A}" type="presParOf" srcId="{4AA17EC9-8EFF-4E72-B914-8942E101EE41}" destId="{DF3058C1-16F4-4862-B0DF-41C085676FFB}" srcOrd="3" destOrd="0" presId="urn:microsoft.com/office/officeart/2018/2/layout/IconVerticalSolidList"/>
    <dgm:cxn modelId="{5F9E89BD-2821-4EB9-A900-6984AE5F3F70}" type="presParOf" srcId="{4B0EBD13-40DC-4485-A6DB-3E0D8FB11D8E}" destId="{10DF14CB-80EB-4FF5-8F19-E395B817A6F6}" srcOrd="3" destOrd="0" presId="urn:microsoft.com/office/officeart/2018/2/layout/IconVerticalSolidList"/>
    <dgm:cxn modelId="{EB9764B0-B46C-48A6-AE06-F7702D00392B}" type="presParOf" srcId="{4B0EBD13-40DC-4485-A6DB-3E0D8FB11D8E}" destId="{7ECBBC56-62CB-42AE-92A9-2CB67EDB739E}" srcOrd="4" destOrd="0" presId="urn:microsoft.com/office/officeart/2018/2/layout/IconVerticalSolidList"/>
    <dgm:cxn modelId="{76AA78E9-76CB-4A13-92DD-0001BB4BEA2F}" type="presParOf" srcId="{7ECBBC56-62CB-42AE-92A9-2CB67EDB739E}" destId="{93E4B1F0-F4DB-42AA-A00D-97BC525E5DCB}" srcOrd="0" destOrd="0" presId="urn:microsoft.com/office/officeart/2018/2/layout/IconVerticalSolidList"/>
    <dgm:cxn modelId="{D01400B9-AA1E-4CE7-BE38-457C433DCE75}" type="presParOf" srcId="{7ECBBC56-62CB-42AE-92A9-2CB67EDB739E}" destId="{1D9F2073-C3D1-43AB-BFBA-658D00989C16}" srcOrd="1" destOrd="0" presId="urn:microsoft.com/office/officeart/2018/2/layout/IconVerticalSolidList"/>
    <dgm:cxn modelId="{D72F2440-557E-4C97-83C3-237DF7036A7B}" type="presParOf" srcId="{7ECBBC56-62CB-42AE-92A9-2CB67EDB739E}" destId="{DC667E86-3A78-4E56-AD25-3C50515D57D5}" srcOrd="2" destOrd="0" presId="urn:microsoft.com/office/officeart/2018/2/layout/IconVerticalSolidList"/>
    <dgm:cxn modelId="{B2D38AF8-C3BF-4DA6-8F65-E569ADC62E3B}" type="presParOf" srcId="{7ECBBC56-62CB-42AE-92A9-2CB67EDB739E}" destId="{A205ACE1-382B-4FDA-AC98-3618C69BAE65}" srcOrd="3" destOrd="0" presId="urn:microsoft.com/office/officeart/2018/2/layout/IconVerticalSolidList"/>
    <dgm:cxn modelId="{B4BBD98D-65C7-4F60-A9A1-1B696197A3C9}" type="presParOf" srcId="{4B0EBD13-40DC-4485-A6DB-3E0D8FB11D8E}" destId="{07239B10-C8F6-4DB4-BE0E-8FC0CB110B2F}" srcOrd="5" destOrd="0" presId="urn:microsoft.com/office/officeart/2018/2/layout/IconVerticalSolidList"/>
    <dgm:cxn modelId="{AAF77EB9-741E-4392-A2B8-F1D22D2A2DC8}" type="presParOf" srcId="{4B0EBD13-40DC-4485-A6DB-3E0D8FB11D8E}" destId="{583E978C-CF0C-4D56-9A02-82575405C0A6}" srcOrd="6" destOrd="0" presId="urn:microsoft.com/office/officeart/2018/2/layout/IconVerticalSolidList"/>
    <dgm:cxn modelId="{E70D959B-D3BC-4C5C-91E9-C649316C5CE6}" type="presParOf" srcId="{583E978C-CF0C-4D56-9A02-82575405C0A6}" destId="{78C1527E-A709-4306-8E88-9CA3217F45AB}" srcOrd="0" destOrd="0" presId="urn:microsoft.com/office/officeart/2018/2/layout/IconVerticalSolidList"/>
    <dgm:cxn modelId="{45672B2D-222D-4DDF-B5A6-C9209AFBD95D}" type="presParOf" srcId="{583E978C-CF0C-4D56-9A02-82575405C0A6}" destId="{6A008EF1-C219-43EC-B332-C7CD69701171}" srcOrd="1" destOrd="0" presId="urn:microsoft.com/office/officeart/2018/2/layout/IconVerticalSolidList"/>
    <dgm:cxn modelId="{EA853F7B-D024-45DF-9B0E-ADD3F7565A41}" type="presParOf" srcId="{583E978C-CF0C-4D56-9A02-82575405C0A6}" destId="{F6E803B7-BDFB-4007-9E57-CF7EEBAC593B}" srcOrd="2" destOrd="0" presId="urn:microsoft.com/office/officeart/2018/2/layout/IconVerticalSolidList"/>
    <dgm:cxn modelId="{2175B219-455B-47C8-A8C8-F3BCFB89CE86}" type="presParOf" srcId="{583E978C-CF0C-4D56-9A02-82575405C0A6}" destId="{FE308430-2043-4355-956C-11C797E5026A}" srcOrd="3" destOrd="0" presId="urn:microsoft.com/office/officeart/2018/2/layout/IconVerticalSolidList"/>
    <dgm:cxn modelId="{1002B8C1-9635-4258-94E0-D54E6E1FDAC2}" type="presParOf" srcId="{583E978C-CF0C-4D56-9A02-82575405C0A6}" destId="{5F75BD89-5E3B-4C15-A803-4FE907A628FB}" srcOrd="4" destOrd="0" presId="urn:microsoft.com/office/officeart/2018/2/layout/IconVerticalSolidList"/>
    <dgm:cxn modelId="{839DA1B6-D537-4FB0-9FCC-7124B883DABB}" type="presParOf" srcId="{4B0EBD13-40DC-4485-A6DB-3E0D8FB11D8E}" destId="{5E613AA4-0A01-47DA-8BE8-D7ED942387A4}" srcOrd="7" destOrd="0" presId="urn:microsoft.com/office/officeart/2018/2/layout/IconVerticalSolidList"/>
    <dgm:cxn modelId="{5E178A26-9B6E-494C-ABDD-D8B4C83C6F2C}" type="presParOf" srcId="{4B0EBD13-40DC-4485-A6DB-3E0D8FB11D8E}" destId="{24CDDA2D-6A17-4E31-9C05-FFC34996CD02}" srcOrd="8" destOrd="0" presId="urn:microsoft.com/office/officeart/2018/2/layout/IconVerticalSolidList"/>
    <dgm:cxn modelId="{1849E99B-DE27-4F4E-ABAA-6C9EE748180E}" type="presParOf" srcId="{24CDDA2D-6A17-4E31-9C05-FFC34996CD02}" destId="{EA856AAC-2805-4083-A5F7-2813E392CAC5}" srcOrd="0" destOrd="0" presId="urn:microsoft.com/office/officeart/2018/2/layout/IconVerticalSolidList"/>
    <dgm:cxn modelId="{6FA720F1-6BBF-47DE-BAC8-1DBDA6709BE4}" type="presParOf" srcId="{24CDDA2D-6A17-4E31-9C05-FFC34996CD02}" destId="{3442A51E-D275-4933-AC25-F05B648097B6}" srcOrd="1" destOrd="0" presId="urn:microsoft.com/office/officeart/2018/2/layout/IconVerticalSolidList"/>
    <dgm:cxn modelId="{73E55362-B4E4-47E4-8B95-0355E0A1E6FD}" type="presParOf" srcId="{24CDDA2D-6A17-4E31-9C05-FFC34996CD02}" destId="{EE08C0A3-D5D3-464A-AD67-A370BAC12E21}" srcOrd="2" destOrd="0" presId="urn:microsoft.com/office/officeart/2018/2/layout/IconVerticalSolidList"/>
    <dgm:cxn modelId="{8A732847-AADC-4F65-8E7D-9841F7D33FDC}" type="presParOf" srcId="{24CDDA2D-6A17-4E31-9C05-FFC34996CD02}" destId="{78898175-4435-4DAC-90C4-0A7C073A47E3}" srcOrd="3" destOrd="0" presId="urn:microsoft.com/office/officeart/2018/2/layout/IconVerticalSolidList"/>
    <dgm:cxn modelId="{D76AE553-B975-4081-86D2-FDA6019136E6}" type="presParOf" srcId="{24CDDA2D-6A17-4E31-9C05-FFC34996CD02}" destId="{2BCABACA-AF88-4BA4-A03D-9FE38B64DD6C}" srcOrd="4" destOrd="0" presId="urn:microsoft.com/office/officeart/2018/2/layout/IconVerticalSolidList"/>
    <dgm:cxn modelId="{87C4F06B-9723-4E30-AA7B-DA79E5C483DE}" type="presParOf" srcId="{4B0EBD13-40DC-4485-A6DB-3E0D8FB11D8E}" destId="{6E675B15-C0B1-4DD3-A792-CA1DF295F747}" srcOrd="9" destOrd="0" presId="urn:microsoft.com/office/officeart/2018/2/layout/IconVerticalSolidList"/>
    <dgm:cxn modelId="{B27B861A-DF7B-40AB-891A-EAEFB3A14389}" type="presParOf" srcId="{4B0EBD13-40DC-4485-A6DB-3E0D8FB11D8E}" destId="{7E0E032E-DBF2-4560-8DB8-B7A790BBAF48}" srcOrd="10" destOrd="0" presId="urn:microsoft.com/office/officeart/2018/2/layout/IconVerticalSolidList"/>
    <dgm:cxn modelId="{FF2740C2-26E1-4CA4-BD50-E6E64EFD0A3F}" type="presParOf" srcId="{7E0E032E-DBF2-4560-8DB8-B7A790BBAF48}" destId="{FDEC7141-9845-4565-A3B5-EAB5CEE85DE6}" srcOrd="0" destOrd="0" presId="urn:microsoft.com/office/officeart/2018/2/layout/IconVerticalSolidList"/>
    <dgm:cxn modelId="{D173EDC5-5009-44BD-A20A-BFE2F65CB9AB}" type="presParOf" srcId="{7E0E032E-DBF2-4560-8DB8-B7A790BBAF48}" destId="{E8DE4FAD-0C84-40AD-99AB-9660EE892FD6}" srcOrd="1" destOrd="0" presId="urn:microsoft.com/office/officeart/2018/2/layout/IconVerticalSolidList"/>
    <dgm:cxn modelId="{0A5BB0D5-CB07-40B2-BDB0-F15F065EACBE}" type="presParOf" srcId="{7E0E032E-DBF2-4560-8DB8-B7A790BBAF48}" destId="{BC068631-E944-4CB1-95BA-9CADA46F06A7}" srcOrd="2" destOrd="0" presId="urn:microsoft.com/office/officeart/2018/2/layout/IconVerticalSolidList"/>
    <dgm:cxn modelId="{FFB352BF-29A7-4618-B4D8-C4F759D9A502}" type="presParOf" srcId="{7E0E032E-DBF2-4560-8DB8-B7A790BBAF48}" destId="{A8B6482C-3CC3-49CB-A409-ACF94217E7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A1FFF-6088-4A2B-9EEE-18FDC523AD2E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2119C-281E-4F88-B302-B6A5532B686E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93396-977F-4C52-8D43-06B715E97741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20%</a:t>
          </a:r>
        </a:p>
      </dsp:txBody>
      <dsp:txXfrm>
        <a:off x="937002" y="1903"/>
        <a:ext cx="5576601" cy="811257"/>
      </dsp:txXfrm>
    </dsp:sp>
    <dsp:sp modelId="{913605BE-CD5C-47EA-97FB-F3B21F8EED5E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56FAF-7171-414F-9D7F-466E4EB6BB27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5531C-31D8-414B-BD91-4083292B1A65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10%</a:t>
          </a:r>
        </a:p>
      </dsp:txBody>
      <dsp:txXfrm>
        <a:off x="937002" y="1015975"/>
        <a:ext cx="5576601" cy="811257"/>
      </dsp:txXfrm>
    </dsp:sp>
    <dsp:sp modelId="{3C9E3710-B8E1-42D0-B61F-12C5E3B0E46D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646C9-D43C-4D7B-ADF1-6EC5AC39B4EF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60C27-540A-4E46-954A-BFF5113A154A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5%</a:t>
          </a:r>
        </a:p>
      </dsp:txBody>
      <dsp:txXfrm>
        <a:off x="937002" y="2030048"/>
        <a:ext cx="5576601" cy="811257"/>
      </dsp:txXfrm>
    </dsp:sp>
    <dsp:sp modelId="{825D27D1-74C1-449D-B899-A9C4561C8247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455A6-64CA-45D3-87C9-99339D38C389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3BE8F-BE46-47A0-BAC5-B2FF5233AAA0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3.5%</a:t>
          </a:r>
        </a:p>
      </dsp:txBody>
      <dsp:txXfrm>
        <a:off x="937002" y="3044120"/>
        <a:ext cx="5576601" cy="811257"/>
      </dsp:txXfrm>
    </dsp:sp>
    <dsp:sp modelId="{07717007-66E5-4E15-A3A5-B1A52CE23021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2293D-B3EC-4A17-906F-E77CF082C927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48970-4267-412D-9EA5-6BCA4A4A055F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3%</a:t>
          </a:r>
        </a:p>
      </dsp:txBody>
      <dsp:txXfrm>
        <a:off x="937002" y="4058192"/>
        <a:ext cx="5576601" cy="811257"/>
      </dsp:txXfrm>
    </dsp:sp>
    <dsp:sp modelId="{2EB02694-233D-4C4E-98F5-711CE52A285F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772E7-5C80-48B2-A747-E9B469D50DC2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280BA-293D-4E41-B1B4-CD54894E23F0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0%</a:t>
          </a:r>
        </a:p>
      </dsp:txBody>
      <dsp:txXfrm>
        <a:off x="937002" y="5072264"/>
        <a:ext cx="5576601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5E660-F74F-4215-9116-E99BD61CC733}">
      <dsp:nvSpPr>
        <dsp:cNvPr id="0" name=""/>
        <dsp:cNvSpPr/>
      </dsp:nvSpPr>
      <dsp:spPr>
        <a:xfrm>
          <a:off x="0" y="623"/>
          <a:ext cx="66526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08289-418A-4253-9ABA-B60A53115231}">
      <dsp:nvSpPr>
        <dsp:cNvPr id="0" name=""/>
        <dsp:cNvSpPr/>
      </dsp:nvSpPr>
      <dsp:spPr>
        <a:xfrm>
          <a:off x="0" y="623"/>
          <a:ext cx="6652619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Loan amount x % = down payment</a:t>
          </a:r>
        </a:p>
      </dsp:txBody>
      <dsp:txXfrm>
        <a:off x="0" y="623"/>
        <a:ext cx="6652619" cy="729164"/>
      </dsp:txXfrm>
    </dsp:sp>
    <dsp:sp modelId="{A021A267-B2E7-499F-A73D-ADD73E823D19}">
      <dsp:nvSpPr>
        <dsp:cNvPr id="0" name=""/>
        <dsp:cNvSpPr/>
      </dsp:nvSpPr>
      <dsp:spPr>
        <a:xfrm>
          <a:off x="0" y="729788"/>
          <a:ext cx="6652619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9BB2C-6A73-4EBC-95C1-7C68D8AFD003}">
      <dsp:nvSpPr>
        <dsp:cNvPr id="0" name=""/>
        <dsp:cNvSpPr/>
      </dsp:nvSpPr>
      <dsp:spPr>
        <a:xfrm>
          <a:off x="0" y="729788"/>
          <a:ext cx="6652619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$500,000 loan amount x 20% = $100,000</a:t>
          </a:r>
        </a:p>
      </dsp:txBody>
      <dsp:txXfrm>
        <a:off x="0" y="729788"/>
        <a:ext cx="6652619" cy="729164"/>
      </dsp:txXfrm>
    </dsp:sp>
    <dsp:sp modelId="{9E9A981C-D01A-4431-8119-AFBF2DE2C4F8}">
      <dsp:nvSpPr>
        <dsp:cNvPr id="0" name=""/>
        <dsp:cNvSpPr/>
      </dsp:nvSpPr>
      <dsp:spPr>
        <a:xfrm>
          <a:off x="0" y="1458952"/>
          <a:ext cx="6652619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48B26-3DD9-46AB-AFD2-EDC91FDD1290}">
      <dsp:nvSpPr>
        <dsp:cNvPr id="0" name=""/>
        <dsp:cNvSpPr/>
      </dsp:nvSpPr>
      <dsp:spPr>
        <a:xfrm>
          <a:off x="0" y="1458952"/>
          <a:ext cx="6652619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$500,000 loan amount x 10% = $50,000</a:t>
          </a:r>
        </a:p>
      </dsp:txBody>
      <dsp:txXfrm>
        <a:off x="0" y="1458952"/>
        <a:ext cx="6652619" cy="729164"/>
      </dsp:txXfrm>
    </dsp:sp>
    <dsp:sp modelId="{CA902FA6-6591-482A-A77B-FB279CD86C59}">
      <dsp:nvSpPr>
        <dsp:cNvPr id="0" name=""/>
        <dsp:cNvSpPr/>
      </dsp:nvSpPr>
      <dsp:spPr>
        <a:xfrm>
          <a:off x="0" y="2188117"/>
          <a:ext cx="665261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23810-D75B-4CF1-A682-062A45D2FE01}">
      <dsp:nvSpPr>
        <dsp:cNvPr id="0" name=""/>
        <dsp:cNvSpPr/>
      </dsp:nvSpPr>
      <dsp:spPr>
        <a:xfrm>
          <a:off x="0" y="2188117"/>
          <a:ext cx="6652619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$500,000 loan amount x 5% = $25,000</a:t>
          </a:r>
        </a:p>
      </dsp:txBody>
      <dsp:txXfrm>
        <a:off x="0" y="2188117"/>
        <a:ext cx="6652619" cy="729164"/>
      </dsp:txXfrm>
    </dsp:sp>
    <dsp:sp modelId="{95CC6364-59B7-4169-9C34-D76264B34041}">
      <dsp:nvSpPr>
        <dsp:cNvPr id="0" name=""/>
        <dsp:cNvSpPr/>
      </dsp:nvSpPr>
      <dsp:spPr>
        <a:xfrm>
          <a:off x="0" y="2917282"/>
          <a:ext cx="6652619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01B76-9C0A-47DE-B329-97189FE38274}">
      <dsp:nvSpPr>
        <dsp:cNvPr id="0" name=""/>
        <dsp:cNvSpPr/>
      </dsp:nvSpPr>
      <dsp:spPr>
        <a:xfrm>
          <a:off x="0" y="2917282"/>
          <a:ext cx="6652619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$500,000 loan amount x 3.5% = $17,500</a:t>
          </a:r>
        </a:p>
      </dsp:txBody>
      <dsp:txXfrm>
        <a:off x="0" y="2917282"/>
        <a:ext cx="6652619" cy="729164"/>
      </dsp:txXfrm>
    </dsp:sp>
    <dsp:sp modelId="{F40BEDE1-E67A-439B-B021-FD1D1156E7A0}">
      <dsp:nvSpPr>
        <dsp:cNvPr id="0" name=""/>
        <dsp:cNvSpPr/>
      </dsp:nvSpPr>
      <dsp:spPr>
        <a:xfrm>
          <a:off x="0" y="3646447"/>
          <a:ext cx="6652619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8FF1C-C051-4B0B-8974-59B79D58687A}">
      <dsp:nvSpPr>
        <dsp:cNvPr id="0" name=""/>
        <dsp:cNvSpPr/>
      </dsp:nvSpPr>
      <dsp:spPr>
        <a:xfrm>
          <a:off x="0" y="3646447"/>
          <a:ext cx="6652619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$500,000 loan amount x 3% = $15,000</a:t>
          </a:r>
        </a:p>
      </dsp:txBody>
      <dsp:txXfrm>
        <a:off x="0" y="3646447"/>
        <a:ext cx="6652619" cy="729164"/>
      </dsp:txXfrm>
    </dsp:sp>
    <dsp:sp modelId="{399E89C7-6CBB-4A0C-AE19-A586E78A462D}">
      <dsp:nvSpPr>
        <dsp:cNvPr id="0" name=""/>
        <dsp:cNvSpPr/>
      </dsp:nvSpPr>
      <dsp:spPr>
        <a:xfrm>
          <a:off x="0" y="4375611"/>
          <a:ext cx="665261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3939B-21F9-4452-820A-174A3BF3670E}">
      <dsp:nvSpPr>
        <dsp:cNvPr id="0" name=""/>
        <dsp:cNvSpPr/>
      </dsp:nvSpPr>
      <dsp:spPr>
        <a:xfrm>
          <a:off x="0" y="4375611"/>
          <a:ext cx="6652619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$500,000 loan amount x 0% = $0</a:t>
          </a:r>
        </a:p>
      </dsp:txBody>
      <dsp:txXfrm>
        <a:off x="0" y="4375611"/>
        <a:ext cx="6652619" cy="729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D85AA-E06C-409F-A8F7-CA9EAC1A1078}">
      <dsp:nvSpPr>
        <dsp:cNvPr id="0" name=""/>
        <dsp:cNvSpPr/>
      </dsp:nvSpPr>
      <dsp:spPr>
        <a:xfrm>
          <a:off x="0" y="2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EBF1C-D62E-4658-9EE8-569F87470D01}">
      <dsp:nvSpPr>
        <dsp:cNvPr id="0" name=""/>
        <dsp:cNvSpPr/>
      </dsp:nvSpPr>
      <dsp:spPr>
        <a:xfrm>
          <a:off x="245165" y="187130"/>
          <a:ext cx="445755" cy="4457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F88A1-5873-4004-95B2-BF36090D5B2C}">
      <dsp:nvSpPr>
        <dsp:cNvPr id="0" name=""/>
        <dsp:cNvSpPr/>
      </dsp:nvSpPr>
      <dsp:spPr>
        <a:xfrm>
          <a:off x="936087" y="4775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Origination Fees                </a:t>
          </a:r>
          <a:endParaRPr lang="en-US" sz="1900" kern="1200" dirty="0"/>
        </a:p>
      </dsp:txBody>
      <dsp:txXfrm>
        <a:off x="936087" y="4775"/>
        <a:ext cx="2931121" cy="810465"/>
      </dsp:txXfrm>
    </dsp:sp>
    <dsp:sp modelId="{D1A93D9F-5081-4502-9880-DB3FE1D21A07}">
      <dsp:nvSpPr>
        <dsp:cNvPr id="0" name=""/>
        <dsp:cNvSpPr/>
      </dsp:nvSpPr>
      <dsp:spPr>
        <a:xfrm>
          <a:off x="3867209" y="4775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Lender Paid vs Borrower Paid</a:t>
          </a:r>
          <a:endParaRPr lang="en-US" sz="1600" kern="1200" dirty="0"/>
        </a:p>
      </dsp:txBody>
      <dsp:txXfrm>
        <a:off x="3867209" y="4775"/>
        <a:ext cx="2645479" cy="810465"/>
      </dsp:txXfrm>
    </dsp:sp>
    <dsp:sp modelId="{7277D033-CB80-4F1E-A6CA-BBA827E0B6F1}">
      <dsp:nvSpPr>
        <dsp:cNvPr id="0" name=""/>
        <dsp:cNvSpPr/>
      </dsp:nvSpPr>
      <dsp:spPr>
        <a:xfrm>
          <a:off x="0" y="1017857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2D9C83-3BC6-4A5F-885C-CE28384B3638}">
      <dsp:nvSpPr>
        <dsp:cNvPr id="0" name=""/>
        <dsp:cNvSpPr/>
      </dsp:nvSpPr>
      <dsp:spPr>
        <a:xfrm>
          <a:off x="245165" y="1200212"/>
          <a:ext cx="445755" cy="4457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3058C1-16F4-4862-B0DF-41C085676FFB}">
      <dsp:nvSpPr>
        <dsp:cNvPr id="0" name=""/>
        <dsp:cNvSpPr/>
      </dsp:nvSpPr>
      <dsp:spPr>
        <a:xfrm>
          <a:off x="936087" y="1017857"/>
          <a:ext cx="557660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Appraisal (Paid by borrower up front)</a:t>
          </a:r>
          <a:endParaRPr lang="en-US" sz="1900" kern="1200" dirty="0"/>
        </a:p>
      </dsp:txBody>
      <dsp:txXfrm>
        <a:off x="936087" y="1017857"/>
        <a:ext cx="5576601" cy="810465"/>
      </dsp:txXfrm>
    </dsp:sp>
    <dsp:sp modelId="{93E4B1F0-F4DB-42AA-A00D-97BC525E5DCB}">
      <dsp:nvSpPr>
        <dsp:cNvPr id="0" name=""/>
        <dsp:cNvSpPr/>
      </dsp:nvSpPr>
      <dsp:spPr>
        <a:xfrm>
          <a:off x="0" y="2030939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9F2073-C3D1-43AB-BFBA-658D00989C16}">
      <dsp:nvSpPr>
        <dsp:cNvPr id="0" name=""/>
        <dsp:cNvSpPr/>
      </dsp:nvSpPr>
      <dsp:spPr>
        <a:xfrm>
          <a:off x="245165" y="2213294"/>
          <a:ext cx="445755" cy="4457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5ACE1-382B-4FDA-AC98-3618C69BAE65}">
      <dsp:nvSpPr>
        <dsp:cNvPr id="0" name=""/>
        <dsp:cNvSpPr/>
      </dsp:nvSpPr>
      <dsp:spPr>
        <a:xfrm>
          <a:off x="936087" y="2030939"/>
          <a:ext cx="557660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Credit Report</a:t>
          </a:r>
          <a:endParaRPr lang="en-US" sz="1900" kern="1200"/>
        </a:p>
      </dsp:txBody>
      <dsp:txXfrm>
        <a:off x="936087" y="2030939"/>
        <a:ext cx="5576601" cy="810465"/>
      </dsp:txXfrm>
    </dsp:sp>
    <dsp:sp modelId="{78C1527E-A709-4306-8E88-9CA3217F45AB}">
      <dsp:nvSpPr>
        <dsp:cNvPr id="0" name=""/>
        <dsp:cNvSpPr/>
      </dsp:nvSpPr>
      <dsp:spPr>
        <a:xfrm>
          <a:off x="0" y="3102958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008EF1-C219-43EC-B332-C7CD69701171}">
      <dsp:nvSpPr>
        <dsp:cNvPr id="0" name=""/>
        <dsp:cNvSpPr/>
      </dsp:nvSpPr>
      <dsp:spPr>
        <a:xfrm>
          <a:off x="245165" y="3226375"/>
          <a:ext cx="445755" cy="4457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08430-2043-4355-956C-11C797E5026A}">
      <dsp:nvSpPr>
        <dsp:cNvPr id="0" name=""/>
        <dsp:cNvSpPr/>
      </dsp:nvSpPr>
      <dsp:spPr>
        <a:xfrm>
          <a:off x="1031495" y="2958063"/>
          <a:ext cx="4687098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Title and Escrow Fees</a:t>
          </a:r>
          <a:endParaRPr lang="en-US" sz="1900" kern="1200" dirty="0"/>
        </a:p>
      </dsp:txBody>
      <dsp:txXfrm>
        <a:off x="1031495" y="2958063"/>
        <a:ext cx="4687098" cy="810465"/>
      </dsp:txXfrm>
    </dsp:sp>
    <dsp:sp modelId="{5F75BD89-5E3B-4C15-A803-4FE907A628FB}">
      <dsp:nvSpPr>
        <dsp:cNvPr id="0" name=""/>
        <dsp:cNvSpPr/>
      </dsp:nvSpPr>
      <dsp:spPr>
        <a:xfrm>
          <a:off x="3867209" y="3044021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Recording Fees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Notary Fees</a:t>
          </a:r>
          <a:endParaRPr lang="en-US" sz="1600" kern="1200" dirty="0"/>
        </a:p>
      </dsp:txBody>
      <dsp:txXfrm>
        <a:off x="3867209" y="3044021"/>
        <a:ext cx="2645479" cy="810465"/>
      </dsp:txXfrm>
    </dsp:sp>
    <dsp:sp modelId="{EA856AAC-2805-4083-A5F7-2813E392CAC5}">
      <dsp:nvSpPr>
        <dsp:cNvPr id="0" name=""/>
        <dsp:cNvSpPr/>
      </dsp:nvSpPr>
      <dsp:spPr>
        <a:xfrm>
          <a:off x="0" y="4057102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42A51E-D275-4933-AC25-F05B648097B6}">
      <dsp:nvSpPr>
        <dsp:cNvPr id="0" name=""/>
        <dsp:cNvSpPr/>
      </dsp:nvSpPr>
      <dsp:spPr>
        <a:xfrm>
          <a:off x="245165" y="4239457"/>
          <a:ext cx="445755" cy="4457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898175-4435-4DAC-90C4-0A7C073A47E3}">
      <dsp:nvSpPr>
        <dsp:cNvPr id="0" name=""/>
        <dsp:cNvSpPr/>
      </dsp:nvSpPr>
      <dsp:spPr>
        <a:xfrm>
          <a:off x="936087" y="4057102"/>
          <a:ext cx="293112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Escrow Accounts</a:t>
          </a:r>
          <a:endParaRPr lang="en-US" sz="1900" kern="1200"/>
        </a:p>
      </dsp:txBody>
      <dsp:txXfrm>
        <a:off x="936087" y="4057102"/>
        <a:ext cx="2931121" cy="810465"/>
      </dsp:txXfrm>
    </dsp:sp>
    <dsp:sp modelId="{2BCABACA-AF88-4BA4-A03D-9FE38B64DD6C}">
      <dsp:nvSpPr>
        <dsp:cNvPr id="0" name=""/>
        <dsp:cNvSpPr/>
      </dsp:nvSpPr>
      <dsp:spPr>
        <a:xfrm>
          <a:off x="3867209" y="4057102"/>
          <a:ext cx="2645479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Taxes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Insurance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Interest</a:t>
          </a:r>
          <a:endParaRPr lang="en-US" sz="1600" kern="1200" dirty="0"/>
        </a:p>
      </dsp:txBody>
      <dsp:txXfrm>
        <a:off x="3867209" y="4057102"/>
        <a:ext cx="2645479" cy="810465"/>
      </dsp:txXfrm>
    </dsp:sp>
    <dsp:sp modelId="{FDEC7141-9845-4565-A3B5-EAB5CEE85DE6}">
      <dsp:nvSpPr>
        <dsp:cNvPr id="0" name=""/>
        <dsp:cNvSpPr/>
      </dsp:nvSpPr>
      <dsp:spPr>
        <a:xfrm>
          <a:off x="0" y="5070184"/>
          <a:ext cx="6513603" cy="810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DE4FAD-0C84-40AD-99AB-9660EE892FD6}">
      <dsp:nvSpPr>
        <dsp:cNvPr id="0" name=""/>
        <dsp:cNvSpPr/>
      </dsp:nvSpPr>
      <dsp:spPr>
        <a:xfrm>
          <a:off x="245165" y="5252539"/>
          <a:ext cx="445755" cy="44575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B6482C-3CC3-49CB-A409-ACF94217E7FE}">
      <dsp:nvSpPr>
        <dsp:cNvPr id="0" name=""/>
        <dsp:cNvSpPr/>
      </dsp:nvSpPr>
      <dsp:spPr>
        <a:xfrm>
          <a:off x="936087" y="5070184"/>
          <a:ext cx="5576601" cy="8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74" tIns="85774" rIns="85774" bIns="8577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Closing Costs + down payment = Total Amount to Close Escrow = Total Amount of Money Out of Pocket</a:t>
          </a:r>
          <a:endParaRPr lang="en-US" sz="1900" kern="1200"/>
        </a:p>
      </dsp:txBody>
      <dsp:txXfrm>
        <a:off x="936087" y="5070184"/>
        <a:ext cx="5576601" cy="810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FFBE-3965-4915-92D5-435D6F286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0906B-FCBD-4A64-B41F-0EC9C6A98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182B2-44B6-491F-BD7F-060525E4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FDE-EF74-4C1A-868C-632B92DE073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DEF32-4AA2-424C-9369-F01C4A9B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21F3D-FAF8-42E1-857E-8E41796B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6D2-BF5E-4561-A43A-3B8C64B1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34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DC2F-8D8E-40CE-A497-31D1375A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87687-1DB4-47D9-88DA-AD70D44CC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7B46A-F346-4D6C-BC9D-8CCC8403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FDE-EF74-4C1A-868C-632B92DE073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AC4B-D319-47C7-AD95-C5E24446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B842A-5FA1-4876-9F44-AD0A0534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6D2-BF5E-4561-A43A-3B8C64B1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52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6947E6-86A8-4C21-8193-051EB32AD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C93B8-DB22-4187-A09A-D4FD9C01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519F6-5132-4A49-9D82-090C52CE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FDE-EF74-4C1A-868C-632B92DE073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6DFCB-3CC5-4E65-AFE2-93F54709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8005-0783-4BB2-A280-868411AA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6D2-BF5E-4561-A43A-3B8C64B1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2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DC18-071F-43A1-A7B8-308C957A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AAD52-F97D-465E-8150-4F0B825B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92DBD-8EA0-44AA-9F64-4E1BE4FA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FDE-EF74-4C1A-868C-632B92DE073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44B5-ED46-4C84-991F-78161289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7C8A7-F277-4079-A0DA-1699F40F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6D2-BF5E-4561-A43A-3B8C64B1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7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D13F-CBD3-4B1E-B4DD-6728897B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C2071-5F42-4E12-8BD0-55621C16A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7AF5B-DC78-4EEB-BDC6-22A99A57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FDE-EF74-4C1A-868C-632B92DE073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E3ED0-71F4-4618-BAC9-EF973F38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E792F-14BB-4E5B-BE9F-3C0D3110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6D2-BF5E-4561-A43A-3B8C64B1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18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69F2-540B-456F-B4A1-39155A05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AE37-7C37-4FCF-B488-B1A6797E3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60E40-678C-4289-90B0-9AFB3AFDD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92351-888A-4A12-871E-CE031550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FDE-EF74-4C1A-868C-632B92DE073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F05AE-BCF9-4A08-82C3-E5612F9E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92728-A4EE-45FB-981E-AD4CFC30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6D2-BF5E-4561-A43A-3B8C64B1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94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A9C9-8749-4294-9300-7441763C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96C2A-8F99-46C9-8F7E-66BE9247C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7F6AF-C763-4E60-BE1A-8263855B6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F04E6-867E-4A6C-BE79-92E974FBD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50149-750D-4553-85EF-9059698E1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9194D-5819-456B-AE11-3E3BE489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FDE-EF74-4C1A-868C-632B92DE073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AADCE-913A-423A-9A21-82F8425A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E51F4-B0CB-4056-BD7D-1C1E83BB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6D2-BF5E-4561-A43A-3B8C64B1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95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7C18-43FE-4BD5-8BC3-2AF3C22E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6880A-A3BC-4EFA-9757-C4179179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FDE-EF74-4C1A-868C-632B92DE073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4CCF7-10AB-418F-ABE5-C63CB756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E1C47-469D-4442-8AEB-BF02C7F5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6D2-BF5E-4561-A43A-3B8C64B1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55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1BCCB-33DE-4543-BC99-FB29F8F6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FDE-EF74-4C1A-868C-632B92DE073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B12C3-2E53-4FAA-A7E3-ABFFB948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F62D-ED44-4033-BDEC-573E755E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6D2-BF5E-4561-A43A-3B8C64B1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94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2BD0-1483-4F08-9955-8D280392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2C27-0099-4E52-B685-7FDDCDD8B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9D0CB-AD87-4585-BE2E-17F8EB634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68503-123A-46B5-8EB7-4EEB0F67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FDE-EF74-4C1A-868C-632B92DE073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AB879-6B8E-4247-977C-C73DC412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93894-5B79-4EC1-B56C-28139F83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6D2-BF5E-4561-A43A-3B8C64B1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45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AA1B-306A-4D97-AC60-15E161E0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7AB2-A88A-4855-B13E-D15F03A93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A9B88-8E79-4D2B-953A-33ABF866E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E7650-58A8-49D6-BD39-9AC69258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5FDE-EF74-4C1A-868C-632B92DE073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4DD04-3FDB-4A09-8963-82BDF366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88439-B763-473C-B1CD-ACADDAF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6D2-BF5E-4561-A43A-3B8C64B1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54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0" ty="0" sx="90000" sy="90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5A88A-292F-4A8E-B5B6-AA6C337B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16D40-7FD9-4D83-960F-4578F6CCF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15824-D2E7-4005-A710-13BF488E9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5FDE-EF74-4C1A-868C-632B92DE0738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0F03C-680C-4100-8426-9FF830B90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1A38-D97B-4AFA-89EB-924F49B46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76D2-BF5E-4561-A43A-3B8C64B1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C24D-112A-47D5-A547-EFED0C1C8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935" y="834687"/>
            <a:ext cx="9144000" cy="2387600"/>
          </a:xfrm>
        </p:spPr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Buying Your First Home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65202DA6-150D-FC47-6460-136B8C3B2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49" y="2637946"/>
            <a:ext cx="7671371" cy="37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31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62A3-40A6-4F28-B867-69B91991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Down Payment 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B38D-C79A-4065-A729-FB8A52E40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61974" y="931179"/>
            <a:ext cx="4380599" cy="464487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CalHFA + Zip4</a:t>
            </a:r>
          </a:p>
          <a:p>
            <a:pPr lvl="1"/>
            <a:r>
              <a:rPr lang="en-US" sz="2000" dirty="0"/>
              <a:t>State of California loan</a:t>
            </a:r>
          </a:p>
          <a:p>
            <a:pPr lvl="1"/>
            <a:r>
              <a:rPr lang="en-US" sz="2000" dirty="0"/>
              <a:t>Up to 3.5% for down payment</a:t>
            </a:r>
          </a:p>
          <a:p>
            <a:pPr lvl="1"/>
            <a:r>
              <a:rPr lang="en-US" sz="2000" dirty="0"/>
              <a:t>Up to 4% for closing costs</a:t>
            </a:r>
          </a:p>
          <a:p>
            <a:pPr lvl="1"/>
            <a:r>
              <a:rPr lang="en-US" sz="2000" dirty="0"/>
              <a:t>Come in with little to no money down including closing costs (depending on the purchase price)</a:t>
            </a:r>
          </a:p>
          <a:p>
            <a:pPr lvl="2"/>
            <a:r>
              <a:rPr lang="en-US" sz="1600" dirty="0"/>
              <a:t>Minimum Fico score of 640</a:t>
            </a:r>
          </a:p>
          <a:p>
            <a:pPr lvl="2"/>
            <a:r>
              <a:rPr lang="en-US" sz="1600" dirty="0"/>
              <a:t>Income limits</a:t>
            </a:r>
          </a:p>
          <a:p>
            <a:pPr lvl="2"/>
            <a:r>
              <a:rPr lang="en-US" sz="1600" dirty="0"/>
              <a:t>No payments required, paid off when you refinance or sell your home</a:t>
            </a:r>
          </a:p>
          <a:p>
            <a:pPr lvl="2"/>
            <a:r>
              <a:rPr lang="en-US" sz="1600" dirty="0"/>
              <a:t>Can pay off loans at any time with no penalty</a:t>
            </a:r>
          </a:p>
          <a:p>
            <a:pPr lvl="2"/>
            <a:r>
              <a:rPr lang="en-US" sz="1600" dirty="0"/>
              <a:t>No annual proof of residency in the property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9692A-E810-478A-9970-F939FC559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71" y="2857500"/>
            <a:ext cx="4159452" cy="23292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DA1ECC-F337-4FBC-9E9A-93EA96F05F3B}"/>
              </a:ext>
            </a:extLst>
          </p:cNvPr>
          <p:cNvSpPr txBox="1"/>
          <p:nvPr/>
        </p:nvSpPr>
        <p:spPr>
          <a:xfrm>
            <a:off x="692304" y="1257300"/>
            <a:ext cx="592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Down Payment Assistance</a:t>
            </a:r>
          </a:p>
        </p:txBody>
      </p:sp>
    </p:spTree>
    <p:extLst>
      <p:ext uri="{BB962C8B-B14F-4D97-AF65-F5344CB8AC3E}">
        <p14:creationId xmlns:p14="http://schemas.microsoft.com/office/powerpoint/2010/main" val="1529674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737A-9890-4E3A-883A-3BFEC84F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120285"/>
            <a:ext cx="3348227" cy="2809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100% of your down payment can be gift funds!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14574683-5CDB-4387-A369-B4B3BA477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65" y="1402834"/>
            <a:ext cx="6089568" cy="40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2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27AF5-7BA5-4B77-B277-6527470A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Closing Costs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6454E3-94C3-492F-A400-5641137FC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48692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15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1BE7D-627D-492A-A433-75B11E6E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 FHA Loan?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AFEF0-4ADC-4EC4-A6EE-57FBDA867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Doesn’t mean first time buyer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Lower credit requirements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Non occupant coborrower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Guaranteed by the gov’t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Gov’t pays lender if default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Mortgage insurance remains the whole life of your loan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281FE5-8CAF-4C3B-A703-F5A81A102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418642"/>
            <a:ext cx="6250769" cy="38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58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6AF1A-13DD-4312-8372-93838179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Conventional Loan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5B418-4EE6-4DE2-8F0D-87C9741B4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3% down payment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Funds can all 100% gift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620 minimum fico score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Lower mortgage ins payment than FHA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Mortgage ins not for the life of the loan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Can be used with Down Payment Assistance programs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73A336-9B64-4177-B584-1A2937B97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184238"/>
            <a:ext cx="6250769" cy="43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6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95D2D-FB89-4C2D-9FDB-F63A62D1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1019503"/>
            <a:ext cx="3147848" cy="2065283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 Loans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EB15B-DF75-430A-968B-4D6316FE2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056" y="3247283"/>
            <a:ext cx="3147848" cy="222860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FFFF"/>
                </a:solidFill>
              </a:rPr>
              <a:t>0% down payment required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No mortgage insurance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Higher debt ratios allowed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Low interest rates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0ADB9A-83CB-4307-BCA4-89FBAE8F2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39" y="1773172"/>
            <a:ext cx="6331994" cy="338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48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CCAB6-7999-4A17-9D4C-A796F2C0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Getting approved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2323A-6862-4E7C-BDD3-4751B6F1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Income documents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Asset documents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Credit Report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Identity documents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Upload documents online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Doc less verification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Submit information for approval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23A65F-43DB-49F3-810F-8F7DF1432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r="16927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712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3B99C-0FBA-4129-B396-83309D7B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Congrats You’re Approved!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F614231B-FE1D-4DFF-ACC7-3E04D29EF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Now it’s time to get with your realtor Sandy.  She will help you find the home of your dreams within your budget.</a:t>
            </a:r>
          </a:p>
        </p:txBody>
      </p:sp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012382B3-EE18-4317-B2FE-060BD6058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824942"/>
            <a:ext cx="6250769" cy="304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26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211E-6434-4B47-8F60-3195CA5D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Who has been looking online?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12E64-81DF-42DF-9201-EE356DE3D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It’s ok to look online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Can become overwhelming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Get on a MLS drip for latest info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Realtor will help narrow down     properties that aren’t in your budget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Realtor works for you, paid by the seller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DBA34C-83A6-4467-BED8-E18422257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r="14902" b="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1522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B2DB-AF3A-4FFE-A4BF-3090608A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Making an Offer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13FFA-5135-4789-8004-D34A457DD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How much should I offer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Sandy provides a comparative market analysis to determine value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Not just comps in the area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Wants vs Needs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ADA19C-6401-47DC-8AD0-40C04B4F3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8" r="2" b="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0357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66256-E561-4611-B17E-75FE2EC4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You’re paying a mortgage.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Wouldn’t you rather it was </a:t>
            </a:r>
            <a:r>
              <a:rPr lang="en-US" sz="2800" b="1" dirty="0">
                <a:solidFill>
                  <a:schemeClr val="bg1"/>
                </a:solidFill>
              </a:rPr>
              <a:t>your</a:t>
            </a:r>
            <a:r>
              <a:rPr lang="en-US" sz="2800" dirty="0">
                <a:solidFill>
                  <a:schemeClr val="bg1"/>
                </a:solidFill>
              </a:rPr>
              <a:t> mortgage?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0A31BFF-94EE-436C-8E52-BEB1FD3FC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4100052"/>
            <a:ext cx="3363974" cy="1953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$2500/month = $30,000/</a:t>
            </a:r>
            <a:r>
              <a:rPr lang="en-US" sz="2000" dirty="0" err="1">
                <a:solidFill>
                  <a:schemeClr val="bg1"/>
                </a:solidFill>
              </a:rPr>
              <a:t>yr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468061B-1251-42D2-84D0-CD6F2B30A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012342"/>
            <a:ext cx="6250769" cy="46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3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1A68-8E39-4B77-BAB2-0587F6C2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Filling out the purchase agreement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03FD9-361A-4DCC-B516-56670ED4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Sandy goes over every section of the agreement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Understand terms and timelines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Seller has 3 days to review the offer and respond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C03FB6-8815-415C-8DD3-D7B351004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51" y="640082"/>
            <a:ext cx="4584524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7628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DBDFF-B8AE-4E82-A4D8-257E7947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You’re offer was accepted!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(Now what?)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869193-D878-4F59-9CC3-C67D3C60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36" y="492573"/>
            <a:ext cx="610991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8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25682-FA87-4D8E-90A8-458CF23B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Opening Escrow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D2BFE-191F-4472-B295-7F0068E64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Neutral 3</a:t>
            </a:r>
            <a:r>
              <a:rPr lang="en-US" sz="2000" baseline="30000" dirty="0">
                <a:solidFill>
                  <a:schemeClr val="bg1"/>
                </a:solidFill>
              </a:rPr>
              <a:t>rd</a:t>
            </a:r>
            <a:r>
              <a:rPr lang="en-US" sz="2000" dirty="0">
                <a:solidFill>
                  <a:schemeClr val="bg1"/>
                </a:solidFill>
              </a:rPr>
              <a:t> Party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All money and documents are deposited into escrow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Ensures all instructions from the lender are completed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Ensures all items in the sales contract have been  done as agreed upon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Records documents upon loan funding, transferring title to the new owner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F58514-E1E3-4569-9F2A-4F985D1D8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899"/>
          <a:stretch/>
        </p:blipFill>
        <p:spPr>
          <a:xfrm>
            <a:off x="5297763" y="1529841"/>
            <a:ext cx="6250769" cy="363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93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B953-37DF-45FB-9DB5-7472DE8F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Home Inspection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33375-54ED-40E2-BB22-C898468D1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Inspects the home for problems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Looks inside attic for leaks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Checks electrical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Checks gas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Checks heating/air conditioning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77F259-DA5A-4858-9CAB-D3242E114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r="3201" b="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8796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A784-FE6D-4AEB-8630-5006ABE1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Appraisal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A27C3-D6DF-404A-9D1A-00D00B597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Lender orders the appraisal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Gives value of your home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Appraiser will call out any major problems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70F1D4-DB3C-42DE-93F1-7796E6B30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r="13361" b="-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89682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E815-D750-4E31-8187-05BA7279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Disclosures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130FD-5CA3-4968-8719-0E7CFDAFC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Sandy will go over all disclosures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Must be signed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Protects all parties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Signing off contingencies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9CC0A96-1A68-43C4-9397-FA2718E9C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08" y="987425"/>
            <a:ext cx="5252959" cy="4873625"/>
          </a:xfrm>
        </p:spPr>
      </p:pic>
    </p:spTree>
    <p:extLst>
      <p:ext uri="{BB962C8B-B14F-4D97-AF65-F5344CB8AC3E}">
        <p14:creationId xmlns:p14="http://schemas.microsoft.com/office/powerpoint/2010/main" val="320851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4086-C78A-425C-90B2-740505A7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Final Walk Thru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C54BA-580D-498D-B1A0-9C717E533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5 days prior to close of escrow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Ensures all required repairs have been completed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Home is in same condition as first shown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9A1747-EC3D-471A-AD22-558191B08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1" r="5899" b="-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24775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B3DB0-5B51-48A4-9271-776E1210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Close of Escrow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12A07-9DD4-4623-8655-375E0153D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All items completed per the Purchase Agreement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All loan requirements have been completed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Loan funds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Title records new deed of trust, gives clear title to new owner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You get the keys to your NEW HOME!!!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CD7E62-2BC5-4818-8693-CE1671A7B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262372"/>
            <a:ext cx="6250769" cy="41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89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5CCD87-EBE4-44F5-8910-426786D7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Presented by</a:t>
            </a:r>
          </a:p>
        </p:txBody>
      </p:sp>
      <p:pic>
        <p:nvPicPr>
          <p:cNvPr id="9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F96C9645-8C72-1ECB-60AB-16C82EDB8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76" y="1675227"/>
            <a:ext cx="857404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15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6B297C-B943-4FA8-AAE7-75B1AFF2E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70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688C37-F742-4CCD-BB20-D5933B20C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5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ED6EE-BE65-4B79-BA58-27C276B4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Buying a home is an investment in your future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7930E9-F3EE-4C1B-A6CB-B86D7F639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6" y="2509911"/>
            <a:ext cx="1095242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32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FAAA-9F30-40A9-9A30-B21B35E5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Initial Consultation</a:t>
            </a:r>
          </a:p>
        </p:txBody>
      </p:sp>
      <p:cxnSp>
        <p:nvCxnSpPr>
          <p:cNvPr id="26" name="Straight Connector 2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B2CD2790-B5A7-47D5-892D-F4A983D58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r="8524" b="21367"/>
          <a:stretch/>
        </p:blipFill>
        <p:spPr>
          <a:xfrm>
            <a:off x="5153822" y="1589775"/>
            <a:ext cx="6553545" cy="36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06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59564-65A5-4C17-9981-F9A267A3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Getting pre approved to buy a home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AFCFEE1C-593D-48BB-B5C2-B453661D2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Look online to get an idea what interest rates are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Write down all of your questions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Talk to a mortgage professional</a:t>
            </a:r>
          </a:p>
          <a:p>
            <a:r>
              <a:rPr lang="en-US" sz="2000" dirty="0">
                <a:solidFill>
                  <a:schemeClr val="bg1"/>
                </a:solidFill>
              </a:rPr>
              <a:t>Broker vs Banker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Apply online or in person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You’re in charge!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67440CC4-9C4A-4F98-A2A5-AD0AE8E7F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268765"/>
            <a:ext cx="6250769" cy="41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83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752EA-9A38-4E4D-B05D-457A479B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Down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Payment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5FCAB0E-0990-49EB-BB97-960A03DA2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94545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152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EBA34-BE5A-421C-86F5-D2ADE100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is a percent?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8C3FB4E4-FD61-4238-8C2E-A1D36789F5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567241"/>
              </p:ext>
            </p:extLst>
          </p:nvPr>
        </p:nvGraphicFramePr>
        <p:xfrm>
          <a:off x="4850406" y="685800"/>
          <a:ext cx="665262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613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728</Words>
  <Application>Microsoft Office PowerPoint</Application>
  <PresentationFormat>Widescreen</PresentationFormat>
  <Paragraphs>130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Aharoni</vt:lpstr>
      <vt:lpstr>Arial</vt:lpstr>
      <vt:lpstr>Calibri</vt:lpstr>
      <vt:lpstr>Calibri Light</vt:lpstr>
      <vt:lpstr>Office Theme</vt:lpstr>
      <vt:lpstr>Buying Your First Home  </vt:lpstr>
      <vt:lpstr>You’re paying a mortgage. Wouldn’t you rather it was your mortgage?</vt:lpstr>
      <vt:lpstr>PowerPoint Presentation</vt:lpstr>
      <vt:lpstr>PowerPoint Presentation</vt:lpstr>
      <vt:lpstr>Buying a home is an investment in your future</vt:lpstr>
      <vt:lpstr>Initial Consultation</vt:lpstr>
      <vt:lpstr>Getting pre approved to buy a home</vt:lpstr>
      <vt:lpstr>Down  Payment</vt:lpstr>
      <vt:lpstr>What is a percent?</vt:lpstr>
      <vt:lpstr>Down Payment Ace</vt:lpstr>
      <vt:lpstr>100% of your down payment can be gift funds!</vt:lpstr>
      <vt:lpstr>Closing Costs</vt:lpstr>
      <vt:lpstr>What is a FHA Loan? </vt:lpstr>
      <vt:lpstr>Conventional Loan</vt:lpstr>
      <vt:lpstr>VA Loans</vt:lpstr>
      <vt:lpstr>Getting approved</vt:lpstr>
      <vt:lpstr>Congrats You’re Approved!</vt:lpstr>
      <vt:lpstr>Who has been looking online? </vt:lpstr>
      <vt:lpstr>Making an Offer</vt:lpstr>
      <vt:lpstr>Filling out the purchase agreement </vt:lpstr>
      <vt:lpstr>You’re offer was accepted! (Now what?)</vt:lpstr>
      <vt:lpstr>Opening Escrow</vt:lpstr>
      <vt:lpstr>Home Inspection</vt:lpstr>
      <vt:lpstr>Appraisal </vt:lpstr>
      <vt:lpstr>Disclosures </vt:lpstr>
      <vt:lpstr>Final Walk Thru</vt:lpstr>
      <vt:lpstr>Close of Escrow </vt:lpstr>
      <vt:lpstr>Presented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Buying Your First Home </dc:title>
  <dc:creator>Andrew Kunisawa</dc:creator>
  <cp:lastModifiedBy>Charles Vamadeva</cp:lastModifiedBy>
  <cp:revision>5</cp:revision>
  <dcterms:created xsi:type="dcterms:W3CDTF">2018-11-25T23:14:33Z</dcterms:created>
  <dcterms:modified xsi:type="dcterms:W3CDTF">2023-01-14T11:02:58Z</dcterms:modified>
</cp:coreProperties>
</file>